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E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3"/>
                </a:lnTo>
                <a:lnTo>
                  <a:pt x="3572255" y="1807464"/>
                </a:lnTo>
                <a:lnTo>
                  <a:pt x="2043049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3"/>
                </a:lnTo>
                <a:lnTo>
                  <a:pt x="9144000" y="1807463"/>
                </a:lnTo>
                <a:lnTo>
                  <a:pt x="9144000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C1EA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2648711"/>
            <a:ext cx="3572510" cy="4209415"/>
          </a:xfrm>
          <a:custGeom>
            <a:avLst/>
            <a:gdLst/>
            <a:ahLst/>
            <a:cxn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7733977" y="0"/>
                </a:lnTo>
                <a:lnTo>
                  <a:pt x="0" y="6855297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1EA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1544"/>
            <a:ext cx="7668768" cy="60350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2747" y="190487"/>
            <a:ext cx="1374521" cy="39904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2747" y="403847"/>
            <a:ext cx="1878964" cy="3990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E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3"/>
                </a:lnTo>
                <a:lnTo>
                  <a:pt x="3572255" y="1807464"/>
                </a:lnTo>
                <a:lnTo>
                  <a:pt x="2043049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3"/>
                </a:lnTo>
                <a:lnTo>
                  <a:pt x="9144000" y="1807463"/>
                </a:lnTo>
                <a:lnTo>
                  <a:pt x="9144000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C1EA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2648711"/>
            <a:ext cx="3572510" cy="4209415"/>
          </a:xfrm>
          <a:custGeom>
            <a:avLst/>
            <a:gdLst/>
            <a:ahLst/>
            <a:cxnLst/>
            <a:rect l="l" t="t" r="r" b="b"/>
            <a:pathLst>
              <a:path w="3572510" h="4209415">
                <a:moveTo>
                  <a:pt x="0" y="0"/>
                </a:moveTo>
                <a:lnTo>
                  <a:pt x="0" y="4209287"/>
                </a:lnTo>
                <a:lnTo>
                  <a:pt x="3572255" y="4209287"/>
                </a:lnTo>
                <a:lnTo>
                  <a:pt x="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7733977" y="0"/>
                </a:lnTo>
                <a:lnTo>
                  <a:pt x="0" y="6855297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C1EA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2484" y="123444"/>
            <a:ext cx="8926195" cy="582295"/>
          </a:xfrm>
          <a:custGeom>
            <a:avLst/>
            <a:gdLst/>
            <a:ahLst/>
            <a:cxnLst/>
            <a:rect l="l" t="t" r="r" b="b"/>
            <a:pathLst>
              <a:path w="8926195" h="582295">
                <a:moveTo>
                  <a:pt x="8926068" y="0"/>
                </a:moveTo>
                <a:lnTo>
                  <a:pt x="0" y="0"/>
                </a:lnTo>
                <a:lnTo>
                  <a:pt x="0" y="582167"/>
                </a:lnTo>
                <a:lnTo>
                  <a:pt x="8926068" y="582167"/>
                </a:lnTo>
                <a:lnTo>
                  <a:pt x="8926068" y="0"/>
                </a:lnTo>
                <a:close/>
              </a:path>
            </a:pathLst>
          </a:custGeom>
          <a:solidFill>
            <a:srgbClr val="FFFFFF">
              <a:alpha val="4117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27075" y="192023"/>
            <a:ext cx="5832475" cy="454659"/>
          </a:xfrm>
          <a:custGeom>
            <a:avLst/>
            <a:gdLst/>
            <a:ahLst/>
            <a:cxnLst/>
            <a:rect l="l" t="t" r="r" b="b"/>
            <a:pathLst>
              <a:path w="5832475" h="454659">
                <a:moveTo>
                  <a:pt x="5832348" y="0"/>
                </a:moveTo>
                <a:lnTo>
                  <a:pt x="0" y="0"/>
                </a:lnTo>
                <a:lnTo>
                  <a:pt x="0" y="454151"/>
                </a:lnTo>
                <a:lnTo>
                  <a:pt x="5832348" y="454151"/>
                </a:lnTo>
                <a:lnTo>
                  <a:pt x="5832348" y="0"/>
                </a:lnTo>
                <a:close/>
              </a:path>
            </a:pathLst>
          </a:custGeom>
          <a:solidFill>
            <a:srgbClr val="1F5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E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3"/>
                </a:lnTo>
                <a:lnTo>
                  <a:pt x="3572255" y="1807464"/>
                </a:lnTo>
                <a:lnTo>
                  <a:pt x="2043049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3"/>
                </a:lnTo>
                <a:lnTo>
                  <a:pt x="9144000" y="1807463"/>
                </a:lnTo>
                <a:lnTo>
                  <a:pt x="9144000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C1EA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9282" y="817880"/>
            <a:ext cx="6216650" cy="81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1944" y="1990090"/>
            <a:ext cx="8486775" cy="3786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4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19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1.jp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12" Type="http://schemas.openxmlformats.org/officeDocument/2006/relationships/image" Target="../media/image50.jpg"/><Relationship Id="rId2" Type="http://schemas.openxmlformats.org/officeDocument/2006/relationships/image" Target="../media/image44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49.jpg"/><Relationship Id="rId5" Type="http://schemas.openxmlformats.org/officeDocument/2006/relationships/image" Target="../media/image45.png"/><Relationship Id="rId15" Type="http://schemas.openxmlformats.org/officeDocument/2006/relationships/image" Target="../media/image53.pn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0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59.jpg"/><Relationship Id="rId2" Type="http://schemas.openxmlformats.org/officeDocument/2006/relationships/image" Target="../media/image4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31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19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29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3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9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1.png"/><Relationship Id="rId5" Type="http://schemas.openxmlformats.org/officeDocument/2006/relationships/image" Target="../media/image87.png"/><Relationship Id="rId10" Type="http://schemas.openxmlformats.org/officeDocument/2006/relationships/image" Target="../media/image30.png"/><Relationship Id="rId4" Type="http://schemas.openxmlformats.org/officeDocument/2006/relationships/image" Target="../media/image86.png"/><Relationship Id="rId9" Type="http://schemas.openxmlformats.org/officeDocument/2006/relationships/image" Target="../media/image29.png"/><Relationship Id="rId14" Type="http://schemas.openxmlformats.org/officeDocument/2006/relationships/image" Target="../media/image9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26" Type="http://schemas.openxmlformats.org/officeDocument/2006/relationships/image" Target="../media/image118.png"/><Relationship Id="rId3" Type="http://schemas.openxmlformats.org/officeDocument/2006/relationships/image" Target="../media/image72.png"/><Relationship Id="rId21" Type="http://schemas.openxmlformats.org/officeDocument/2006/relationships/image" Target="../media/image113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5" Type="http://schemas.openxmlformats.org/officeDocument/2006/relationships/image" Target="../media/image117.png"/><Relationship Id="rId2" Type="http://schemas.openxmlformats.org/officeDocument/2006/relationships/image" Target="../media/image95.pn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29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24" Type="http://schemas.openxmlformats.org/officeDocument/2006/relationships/image" Target="../media/image116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23" Type="http://schemas.openxmlformats.org/officeDocument/2006/relationships/image" Target="../media/image115.png"/><Relationship Id="rId28" Type="http://schemas.openxmlformats.org/officeDocument/2006/relationships/image" Target="../media/image30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4.png"/><Relationship Id="rId27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4561" y="895985"/>
            <a:ext cx="9144000" cy="5962015"/>
            <a:chOff x="0" y="896048"/>
            <a:chExt cx="9144000" cy="5962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90359"/>
              <a:ext cx="6083808" cy="106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4732" y="6720845"/>
              <a:ext cx="4049267" cy="1371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690359"/>
              <a:ext cx="9144000" cy="1066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9445" y="909066"/>
              <a:ext cx="8849995" cy="1297305"/>
            </a:xfrm>
            <a:custGeom>
              <a:avLst/>
              <a:gdLst/>
              <a:ahLst/>
              <a:cxnLst/>
              <a:rect l="l" t="t" r="r" b="b"/>
              <a:pathLst>
                <a:path w="8849995" h="1297305">
                  <a:moveTo>
                    <a:pt x="8849868" y="0"/>
                  </a:moveTo>
                  <a:lnTo>
                    <a:pt x="0" y="0"/>
                  </a:lnTo>
                  <a:lnTo>
                    <a:pt x="0" y="1296924"/>
                  </a:lnTo>
                  <a:lnTo>
                    <a:pt x="8849868" y="1296924"/>
                  </a:lnTo>
                  <a:lnTo>
                    <a:pt x="88498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445" y="909066"/>
              <a:ext cx="8849995" cy="1297305"/>
            </a:xfrm>
            <a:custGeom>
              <a:avLst/>
              <a:gdLst/>
              <a:ahLst/>
              <a:cxnLst/>
              <a:rect l="l" t="t" r="r" b="b"/>
              <a:pathLst>
                <a:path w="8849995" h="1297305">
                  <a:moveTo>
                    <a:pt x="0" y="1296924"/>
                  </a:moveTo>
                  <a:lnTo>
                    <a:pt x="8849868" y="1296924"/>
                  </a:lnTo>
                  <a:lnTo>
                    <a:pt x="8849868" y="0"/>
                  </a:lnTo>
                  <a:lnTo>
                    <a:pt x="0" y="0"/>
                  </a:lnTo>
                  <a:lnTo>
                    <a:pt x="0" y="1296924"/>
                  </a:lnTo>
                  <a:close/>
                </a:path>
              </a:pathLst>
            </a:custGeom>
            <a:ln w="25908">
              <a:solidFill>
                <a:srgbClr val="CCEB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7011" y="1030223"/>
              <a:ext cx="8072704" cy="31470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745" y="1468119"/>
              <a:ext cx="8566556" cy="2578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66515" y="1807591"/>
              <a:ext cx="1486535" cy="2993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1527" y="2200655"/>
              <a:ext cx="2680589" cy="13364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92352" y="2930652"/>
              <a:ext cx="6091174" cy="13364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4149915"/>
              <a:ext cx="757250" cy="10422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6908" y="4104182"/>
              <a:ext cx="5449697" cy="11169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4759451"/>
              <a:ext cx="757250" cy="10422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8159" y="4713732"/>
              <a:ext cx="3267329" cy="111691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51561" y="2366009"/>
            <a:ext cx="6735445" cy="311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0175" algn="ctr">
              <a:lnSpc>
                <a:spcPts val="5755"/>
              </a:lnSpc>
              <a:spcBef>
                <a:spcPts val="100"/>
              </a:spcBef>
            </a:pPr>
            <a:r>
              <a:rPr sz="4800" b="1" spc="-20" dirty="0">
                <a:solidFill>
                  <a:srgbClr val="001A29"/>
                </a:solidFill>
                <a:latin typeface="Arial"/>
                <a:cs typeface="Arial"/>
              </a:rPr>
              <a:t>Виды</a:t>
            </a:r>
            <a:endParaRPr sz="4800" dirty="0">
              <a:latin typeface="Arial"/>
              <a:cs typeface="Arial"/>
            </a:endParaRPr>
          </a:p>
          <a:p>
            <a:pPr marL="1403985" algn="ctr">
              <a:lnSpc>
                <a:spcPts val="5755"/>
              </a:lnSpc>
            </a:pPr>
            <a:r>
              <a:rPr sz="4800" b="1" spc="-25" dirty="0">
                <a:solidFill>
                  <a:srgbClr val="001A29"/>
                </a:solidFill>
                <a:latin typeface="Arial"/>
                <a:cs typeface="Arial"/>
              </a:rPr>
              <a:t>ответственности:</a:t>
            </a:r>
            <a:endParaRPr sz="4800" dirty="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3254"/>
              </a:spcBef>
              <a:buFont typeface="Arial MT"/>
              <a:buChar char="-"/>
              <a:tabLst>
                <a:tab pos="469265" algn="l"/>
              </a:tabLst>
            </a:pPr>
            <a:r>
              <a:rPr sz="4000" b="1" spc="-10" dirty="0">
                <a:solidFill>
                  <a:srgbClr val="001A29"/>
                </a:solidFill>
                <a:latin typeface="Arial"/>
                <a:cs typeface="Arial"/>
              </a:rPr>
              <a:t>административная</a:t>
            </a:r>
            <a:endParaRPr sz="4000" dirty="0">
              <a:latin typeface="Arial"/>
              <a:cs typeface="Arial"/>
            </a:endParaRPr>
          </a:p>
          <a:p>
            <a:pPr marL="581025" indent="-568325">
              <a:lnSpc>
                <a:spcPct val="100000"/>
              </a:lnSpc>
              <a:buFont typeface="Arial MT"/>
              <a:buChar char="-"/>
              <a:tabLst>
                <a:tab pos="581025" algn="l"/>
              </a:tabLst>
            </a:pPr>
            <a:r>
              <a:rPr sz="4000" b="1" spc="-10" dirty="0">
                <a:solidFill>
                  <a:srgbClr val="001A29"/>
                </a:solidFill>
                <a:latin typeface="Arial"/>
                <a:cs typeface="Arial"/>
              </a:rPr>
              <a:t>уголовная</a:t>
            </a:r>
            <a:endParaRPr sz="40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46304" y="137160"/>
            <a:ext cx="8761730" cy="6207125"/>
            <a:chOff x="146304" y="137160"/>
            <a:chExt cx="8761730" cy="6207125"/>
          </a:xfrm>
        </p:grpSpPr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59551" y="4096562"/>
              <a:ext cx="3347974" cy="224764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6304" y="137160"/>
              <a:ext cx="1020686" cy="61087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2212" y="163068"/>
              <a:ext cx="923544" cy="513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1746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868" y="120395"/>
            <a:ext cx="8926195" cy="582295"/>
            <a:chOff x="86868" y="120395"/>
            <a:chExt cx="8926195" cy="582295"/>
          </a:xfrm>
        </p:grpSpPr>
        <p:sp>
          <p:nvSpPr>
            <p:cNvPr id="3" name="object 3"/>
            <p:cNvSpPr/>
            <p:nvPr/>
          </p:nvSpPr>
          <p:spPr>
            <a:xfrm>
              <a:off x="86868" y="120395"/>
              <a:ext cx="8926195" cy="582295"/>
            </a:xfrm>
            <a:custGeom>
              <a:avLst/>
              <a:gdLst/>
              <a:ahLst/>
              <a:cxnLst/>
              <a:rect l="l" t="t" r="r" b="b"/>
              <a:pathLst>
                <a:path w="8926195" h="582295">
                  <a:moveTo>
                    <a:pt x="8926068" y="0"/>
                  </a:moveTo>
                  <a:lnTo>
                    <a:pt x="0" y="0"/>
                  </a:lnTo>
                  <a:lnTo>
                    <a:pt x="0" y="582167"/>
                  </a:lnTo>
                  <a:lnTo>
                    <a:pt x="8926068" y="582167"/>
                  </a:lnTo>
                  <a:lnTo>
                    <a:pt x="8926068" y="0"/>
                  </a:lnTo>
                  <a:close/>
                </a:path>
              </a:pathLst>
            </a:custGeom>
            <a:solidFill>
              <a:srgbClr val="FFFFFF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" y="188975"/>
              <a:ext cx="5832475" cy="452755"/>
            </a:xfrm>
            <a:custGeom>
              <a:avLst/>
              <a:gdLst/>
              <a:ahLst/>
              <a:cxnLst/>
              <a:rect l="l" t="t" r="r" b="b"/>
              <a:pathLst>
                <a:path w="5832475" h="452755">
                  <a:moveTo>
                    <a:pt x="5832348" y="0"/>
                  </a:moveTo>
                  <a:lnTo>
                    <a:pt x="0" y="0"/>
                  </a:lnTo>
                  <a:lnTo>
                    <a:pt x="0" y="452627"/>
                  </a:lnTo>
                  <a:lnTo>
                    <a:pt x="5832348" y="452627"/>
                  </a:lnTo>
                  <a:lnTo>
                    <a:pt x="5832348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97980"/>
            <a:ext cx="9144000" cy="11582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750811" y="5329554"/>
            <a:ext cx="704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Microsoft Sans Serif"/>
                <a:cs typeface="Microsoft Sans Serif"/>
              </a:rPr>
              <a:t>: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32510" y="1075435"/>
            <a:ext cx="76847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030" marR="5080" indent="-60896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К</a:t>
            </a:r>
            <a:r>
              <a:rPr sz="3000" spc="-8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0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подросткам,</a:t>
            </a:r>
            <a:r>
              <a:rPr sz="3000" spc="-7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0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совершившим</a:t>
            </a:r>
            <a:r>
              <a:rPr sz="3000" spc="-6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0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преступления</a:t>
            </a:r>
            <a:r>
              <a:rPr sz="3000" spc="-8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000" spc="-5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с </a:t>
            </a:r>
            <a:r>
              <a:rPr sz="30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наркотиками,</a:t>
            </a:r>
            <a:r>
              <a:rPr sz="30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0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могут</a:t>
            </a:r>
            <a:r>
              <a:rPr sz="3000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30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быть </a:t>
            </a:r>
            <a:r>
              <a:rPr sz="3000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применены:</a:t>
            </a:r>
            <a:endParaRPr sz="30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370" y="1990090"/>
            <a:ext cx="7978140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40740" indent="-4572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69900" algn="l"/>
              </a:tabLst>
            </a:pPr>
            <a:r>
              <a:rPr sz="3000" i="1" spc="-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принудительные</a:t>
            </a:r>
            <a:r>
              <a:rPr sz="3000" i="1" spc="-2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меры</a:t>
            </a:r>
            <a:r>
              <a:rPr sz="3000" i="1" spc="-4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spc="-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воспитательного воздействия;</a:t>
            </a:r>
            <a:endParaRPr sz="3000">
              <a:latin typeface="Franklin Gothic Medium"/>
              <a:cs typeface="Franklin Gothic Medium"/>
            </a:endParaRPr>
          </a:p>
          <a:p>
            <a:pPr marL="469265" indent="-456565">
              <a:lnSpc>
                <a:spcPct val="100000"/>
              </a:lnSpc>
              <a:buFont typeface="Wingdings"/>
              <a:buChar char=""/>
              <a:tabLst>
                <a:tab pos="469265" algn="l"/>
              </a:tabLst>
            </a:pPr>
            <a:r>
              <a:rPr sz="30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помещение</a:t>
            </a:r>
            <a:r>
              <a:rPr sz="3000" i="1" spc="-3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в</a:t>
            </a:r>
            <a:r>
              <a:rPr sz="3000" i="1" spc="-6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специальное</a:t>
            </a:r>
            <a:r>
              <a:rPr sz="3000" i="1" spc="-5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spc="-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учебно-</a:t>
            </a:r>
            <a:endParaRPr sz="3000">
              <a:latin typeface="Franklin Gothic Medium"/>
              <a:cs typeface="Franklin Gothic Medium"/>
            </a:endParaRPr>
          </a:p>
          <a:p>
            <a:pPr marL="469900">
              <a:lnSpc>
                <a:spcPct val="100000"/>
              </a:lnSpc>
            </a:pPr>
            <a:r>
              <a:rPr sz="30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воспитательное</a:t>
            </a:r>
            <a:r>
              <a:rPr sz="3000" i="1" spc="-6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spc="-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учреждение</a:t>
            </a:r>
            <a:r>
              <a:rPr sz="3000" i="1" spc="-4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закрытого</a:t>
            </a:r>
            <a:r>
              <a:rPr sz="3000" i="1" spc="-4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spc="-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типа;</a:t>
            </a:r>
            <a:endParaRPr sz="3000">
              <a:latin typeface="Franklin Gothic Medium"/>
              <a:cs typeface="Franklin Gothic Medium"/>
            </a:endParaRPr>
          </a:p>
          <a:p>
            <a:pPr marL="469900" marR="135890" indent="-457200">
              <a:lnSpc>
                <a:spcPct val="100000"/>
              </a:lnSpc>
              <a:buFont typeface="Wingdings"/>
              <a:buChar char=""/>
              <a:tabLst>
                <a:tab pos="469900" algn="l"/>
              </a:tabLst>
            </a:pPr>
            <a:r>
              <a:rPr sz="30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ограничение</a:t>
            </a:r>
            <a:r>
              <a:rPr sz="3000" i="1" spc="-6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досуга</a:t>
            </a:r>
            <a:r>
              <a:rPr sz="3000" i="1" spc="-7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и</a:t>
            </a:r>
            <a:r>
              <a:rPr sz="3000" i="1" spc="-7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установление</a:t>
            </a:r>
            <a:r>
              <a:rPr sz="3000" i="1" spc="-6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spc="-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особых </a:t>
            </a:r>
            <a:r>
              <a:rPr sz="30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требований</a:t>
            </a:r>
            <a:r>
              <a:rPr sz="3000" i="1" spc="-6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к</a:t>
            </a:r>
            <a:r>
              <a:rPr sz="3000" i="1" spc="-5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spc="-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поведению;</a:t>
            </a:r>
            <a:endParaRPr sz="3000">
              <a:latin typeface="Franklin Gothic Medium"/>
              <a:cs typeface="Franklin Gothic Medium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9265" algn="l"/>
              </a:tabLst>
            </a:pPr>
            <a:r>
              <a:rPr sz="3000" i="1" spc="-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принудительные</a:t>
            </a:r>
            <a:r>
              <a:rPr sz="3000" i="1" spc="-5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spc="-2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меры</a:t>
            </a:r>
            <a:endParaRPr sz="30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370" y="5190820"/>
            <a:ext cx="46824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469265" algn="l"/>
              </a:tabLst>
            </a:pPr>
            <a:r>
              <a:rPr sz="30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медицинского</a:t>
            </a:r>
            <a:r>
              <a:rPr sz="3000" i="1" spc="-12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3000" i="1" spc="-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характера</a:t>
            </a:r>
            <a:endParaRPr sz="3000">
              <a:latin typeface="Franklin Gothic Medium"/>
              <a:cs typeface="Franklin Gothic Medium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940552" y="4416602"/>
            <a:ext cx="3203575" cy="2237740"/>
            <a:chOff x="5940552" y="4416602"/>
            <a:chExt cx="3203575" cy="223774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2" y="4416602"/>
              <a:ext cx="3203448" cy="22373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5624" y="4611624"/>
              <a:ext cx="2714244" cy="1687068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201168" y="103581"/>
            <a:ext cx="1064895" cy="635635"/>
            <a:chOff x="201168" y="103581"/>
            <a:chExt cx="1064895" cy="63563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168" y="103581"/>
              <a:ext cx="1064831" cy="6351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076" y="129540"/>
              <a:ext cx="967740" cy="5379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2648711"/>
              <a:ext cx="3572510" cy="4209415"/>
            </a:xfrm>
            <a:custGeom>
              <a:avLst/>
              <a:gdLst/>
              <a:ahLst/>
              <a:cxnLst/>
              <a:rect l="l" t="t" r="r" b="b"/>
              <a:pathLst>
                <a:path w="3572510" h="4209415">
                  <a:moveTo>
                    <a:pt x="0" y="0"/>
                  </a:moveTo>
                  <a:lnTo>
                    <a:pt x="0" y="4209287"/>
                  </a:lnTo>
                  <a:lnTo>
                    <a:pt x="3572255" y="4209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7733977" y="0"/>
                  </a:lnTo>
                  <a:lnTo>
                    <a:pt x="0" y="6855297"/>
                  </a:lnTo>
                  <a:lnTo>
                    <a:pt x="0" y="6857999"/>
                  </a:lnTo>
                  <a:lnTo>
                    <a:pt x="9144000" y="685799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1EA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484" y="123444"/>
              <a:ext cx="8926195" cy="582295"/>
            </a:xfrm>
            <a:custGeom>
              <a:avLst/>
              <a:gdLst/>
              <a:ahLst/>
              <a:cxnLst/>
              <a:rect l="l" t="t" r="r" b="b"/>
              <a:pathLst>
                <a:path w="8926195" h="582295">
                  <a:moveTo>
                    <a:pt x="8926068" y="0"/>
                  </a:moveTo>
                  <a:lnTo>
                    <a:pt x="0" y="0"/>
                  </a:lnTo>
                  <a:lnTo>
                    <a:pt x="0" y="582167"/>
                  </a:lnTo>
                  <a:lnTo>
                    <a:pt x="8926068" y="582167"/>
                  </a:lnTo>
                  <a:lnTo>
                    <a:pt x="8926068" y="0"/>
                  </a:lnTo>
                  <a:close/>
                </a:path>
              </a:pathLst>
            </a:custGeom>
            <a:solidFill>
              <a:srgbClr val="FFFFFF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7075" y="192023"/>
              <a:ext cx="5832475" cy="454659"/>
            </a:xfrm>
            <a:custGeom>
              <a:avLst/>
              <a:gdLst/>
              <a:ahLst/>
              <a:cxnLst/>
              <a:rect l="l" t="t" r="r" b="b"/>
              <a:pathLst>
                <a:path w="5832475" h="454659">
                  <a:moveTo>
                    <a:pt x="5832348" y="0"/>
                  </a:moveTo>
                  <a:lnTo>
                    <a:pt x="0" y="0"/>
                  </a:lnTo>
                  <a:lnTo>
                    <a:pt x="0" y="454151"/>
                  </a:lnTo>
                  <a:lnTo>
                    <a:pt x="5832348" y="454151"/>
                  </a:lnTo>
                  <a:lnTo>
                    <a:pt x="5832348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746759"/>
            <a:ext cx="9144000" cy="6111240"/>
            <a:chOff x="0" y="746759"/>
            <a:chExt cx="9144000" cy="61112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90359"/>
              <a:ext cx="6083808" cy="1066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4732" y="6720845"/>
              <a:ext cx="4049267" cy="1371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772667"/>
              <a:ext cx="8773287" cy="12873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15112" y="792479"/>
              <a:ext cx="8412480" cy="1170940"/>
            </a:xfrm>
            <a:custGeom>
              <a:avLst/>
              <a:gdLst/>
              <a:ahLst/>
              <a:cxnLst/>
              <a:rect l="l" t="t" r="r" b="b"/>
              <a:pathLst>
                <a:path w="8412480" h="1170939">
                  <a:moveTo>
                    <a:pt x="0" y="0"/>
                  </a:moveTo>
                  <a:lnTo>
                    <a:pt x="8412480" y="0"/>
                  </a:lnTo>
                  <a:lnTo>
                    <a:pt x="8412480" y="1170432"/>
                  </a:lnTo>
                  <a:lnTo>
                    <a:pt x="0" y="1170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6778" y="1025016"/>
              <a:ext cx="6718427" cy="3284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7263" y="1441830"/>
              <a:ext cx="5578983" cy="3230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690359"/>
              <a:ext cx="9144000" cy="1066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552" y="746759"/>
              <a:ext cx="574281" cy="128282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1459" y="772667"/>
              <a:ext cx="477520" cy="1186180"/>
            </a:xfrm>
            <a:custGeom>
              <a:avLst/>
              <a:gdLst/>
              <a:ahLst/>
              <a:cxnLst/>
              <a:rect l="l" t="t" r="r" b="b"/>
              <a:pathLst>
                <a:path w="477520" h="1186180">
                  <a:moveTo>
                    <a:pt x="0" y="0"/>
                  </a:moveTo>
                  <a:lnTo>
                    <a:pt x="0" y="1185672"/>
                  </a:lnTo>
                  <a:lnTo>
                    <a:pt x="477012" y="622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863" y="2052777"/>
              <a:ext cx="4532249" cy="5165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334" y="2163698"/>
              <a:ext cx="2769857" cy="2674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90721" y="2159126"/>
              <a:ext cx="1162685" cy="249428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259329" y="2546426"/>
            <a:ext cx="48945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200" dirty="0">
                <a:solidFill>
                  <a:srgbClr val="003300"/>
                </a:solidFill>
                <a:latin typeface="Arial"/>
                <a:cs typeface="Arial"/>
              </a:rPr>
              <a:t>«</a:t>
            </a:r>
            <a:r>
              <a:rPr sz="2000" b="1" spc="-200" dirty="0">
                <a:solidFill>
                  <a:srgbClr val="FF0000"/>
                </a:solidFill>
                <a:latin typeface="Arial"/>
                <a:cs typeface="Arial"/>
              </a:rPr>
              <a:t>Опьянение</a:t>
            </a:r>
            <a:r>
              <a:rPr sz="20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003300"/>
                </a:solidFill>
                <a:latin typeface="Arial"/>
                <a:cs typeface="Arial"/>
              </a:rPr>
              <a:t>–</a:t>
            </a:r>
            <a:r>
              <a:rPr sz="2000" b="1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000" b="1" spc="-215" dirty="0">
                <a:solidFill>
                  <a:srgbClr val="003300"/>
                </a:solidFill>
                <a:latin typeface="Arial"/>
                <a:cs typeface="Arial"/>
              </a:rPr>
              <a:t>добровольное</a:t>
            </a:r>
            <a:r>
              <a:rPr sz="2000" b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003300"/>
                </a:solidFill>
                <a:latin typeface="Arial"/>
                <a:cs typeface="Arial"/>
              </a:rPr>
              <a:t>сумасшествие»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225" dirty="0">
                <a:solidFill>
                  <a:srgbClr val="003300"/>
                </a:solidFill>
                <a:latin typeface="Arial"/>
                <a:cs typeface="Arial"/>
              </a:rPr>
              <a:t>(Аристотель,</a:t>
            </a:r>
            <a:r>
              <a:rPr sz="2000" b="1" spc="-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000" b="1" spc="-150" dirty="0">
                <a:solidFill>
                  <a:srgbClr val="003300"/>
                </a:solidFill>
                <a:latin typeface="Arial"/>
                <a:cs typeface="Arial"/>
              </a:rPr>
              <a:t>древнегреческий</a:t>
            </a:r>
            <a:r>
              <a:rPr sz="2000" b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000" b="1" spc="-290" dirty="0">
                <a:solidFill>
                  <a:srgbClr val="003300"/>
                </a:solidFill>
                <a:latin typeface="Arial"/>
                <a:cs typeface="Arial"/>
              </a:rPr>
              <a:t>философ)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13758" y="3270410"/>
            <a:ext cx="2007235" cy="308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785"/>
              </a:lnSpc>
              <a:tabLst>
                <a:tab pos="396875" algn="l"/>
              </a:tabLst>
            </a:pPr>
            <a:r>
              <a:rPr sz="16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-</a:t>
            </a:r>
            <a:r>
              <a:rPr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1600" b="1" spc="-165" dirty="0">
                <a:solidFill>
                  <a:srgbClr val="FF0000"/>
                </a:solidFill>
                <a:latin typeface="Arial"/>
                <a:cs typeface="Arial"/>
              </a:rPr>
              <a:t>Вред</a:t>
            </a:r>
            <a:r>
              <a:rPr sz="16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организму:</a:t>
            </a:r>
            <a:endParaRPr sz="1600">
              <a:latin typeface="Arial"/>
              <a:cs typeface="Arial"/>
            </a:endParaRPr>
          </a:p>
          <a:p>
            <a:pPr marR="26034" algn="ctr">
              <a:lnSpc>
                <a:spcPct val="100000"/>
              </a:lnSpc>
              <a:tabLst>
                <a:tab pos="286385" algn="l"/>
              </a:tabLst>
            </a:pPr>
            <a:r>
              <a:rPr sz="16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-</a:t>
            </a:r>
            <a:r>
              <a:rPr sz="16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1600" i="1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воздействие</a:t>
            </a:r>
            <a:r>
              <a:rPr sz="1600" i="1" spc="-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i="1" spc="-2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на</a:t>
            </a:r>
            <a:endParaRPr sz="1600">
              <a:latin typeface="Franklin Gothic Medium"/>
              <a:cs typeface="Franklin Gothic Medium"/>
            </a:endParaRPr>
          </a:p>
          <a:p>
            <a:pPr marL="254000" indent="-1270" algn="ctr">
              <a:lnSpc>
                <a:spcPct val="100000"/>
              </a:lnSpc>
            </a:pPr>
            <a:r>
              <a:rPr sz="1600" i="1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головной</a:t>
            </a:r>
            <a:r>
              <a:rPr sz="1600" i="1" spc="-9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i="1" spc="-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мозг, </a:t>
            </a:r>
            <a:r>
              <a:rPr sz="1600" i="1" spc="-3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дыхательный</a:t>
            </a:r>
            <a:r>
              <a:rPr sz="1600" i="1" spc="-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i="1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центр, пищеварительную</a:t>
            </a:r>
            <a:endParaRPr sz="1600">
              <a:latin typeface="Franklin Gothic Medium"/>
              <a:cs typeface="Franklin Gothic Medium"/>
            </a:endParaRPr>
          </a:p>
          <a:p>
            <a:pPr marL="254635" algn="ctr">
              <a:lnSpc>
                <a:spcPct val="100000"/>
              </a:lnSpc>
              <a:spcBef>
                <a:spcPts val="204"/>
              </a:spcBef>
            </a:pPr>
            <a:r>
              <a:rPr sz="1600" i="1" spc="-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систему</a:t>
            </a:r>
            <a:r>
              <a:rPr sz="1600" i="1" spc="-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i="1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и</a:t>
            </a:r>
            <a:r>
              <a:rPr sz="1600" i="1" spc="-4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600" i="1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печень</a:t>
            </a:r>
            <a:endParaRPr sz="16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600">
              <a:latin typeface="Franklin Gothic Medium"/>
              <a:cs typeface="Franklin Gothic Medium"/>
            </a:endParaRPr>
          </a:p>
          <a:p>
            <a:pPr marL="600075" marR="60960" indent="-565785">
              <a:lnSpc>
                <a:spcPct val="100000"/>
              </a:lnSpc>
              <a:tabLst>
                <a:tab pos="321310" algn="l"/>
              </a:tabLst>
            </a:pPr>
            <a:r>
              <a:rPr sz="12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-</a:t>
            </a:r>
            <a:r>
              <a:rPr sz="12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1200" i="1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психическая</a:t>
            </a:r>
            <a:r>
              <a:rPr sz="1200" i="1" spc="-3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депрессия; бесконтрольное</a:t>
            </a:r>
            <a:endParaRPr sz="1200">
              <a:latin typeface="Franklin Gothic Medium"/>
              <a:cs typeface="Franklin Gothic Medium"/>
            </a:endParaRPr>
          </a:p>
          <a:p>
            <a:pPr marR="491490" algn="r">
              <a:lnSpc>
                <a:spcPct val="100000"/>
              </a:lnSpc>
            </a:pPr>
            <a:r>
              <a:rPr sz="1200" i="1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поведение;</a:t>
            </a:r>
            <a:endParaRPr sz="1200">
              <a:latin typeface="Franklin Gothic Medium"/>
              <a:cs typeface="Franklin Gothic Medium"/>
            </a:endParaRPr>
          </a:p>
          <a:p>
            <a:pPr marR="545465" algn="r">
              <a:lnSpc>
                <a:spcPct val="100000"/>
              </a:lnSpc>
              <a:spcBef>
                <a:spcPts val="5"/>
              </a:spcBef>
              <a:tabLst>
                <a:tab pos="286385" algn="l"/>
              </a:tabLst>
            </a:pPr>
            <a:r>
              <a:rPr sz="12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-</a:t>
            </a:r>
            <a:r>
              <a:rPr sz="12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1200" i="1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снижение</a:t>
            </a:r>
            <a:endParaRPr sz="1200">
              <a:latin typeface="Franklin Gothic Medium"/>
              <a:cs typeface="Franklin Gothic Medium"/>
            </a:endParaRPr>
          </a:p>
          <a:p>
            <a:pPr marL="537845">
              <a:lnSpc>
                <a:spcPct val="100000"/>
              </a:lnSpc>
            </a:pPr>
            <a:r>
              <a:rPr sz="1200" i="1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чувствительности;</a:t>
            </a:r>
            <a:endParaRPr sz="1200">
              <a:latin typeface="Franklin Gothic Medium"/>
              <a:cs typeface="Franklin Gothic Medium"/>
            </a:endParaRPr>
          </a:p>
          <a:p>
            <a:pPr marL="487045">
              <a:lnSpc>
                <a:spcPct val="100000"/>
              </a:lnSpc>
              <a:tabLst>
                <a:tab pos="774065" algn="l"/>
              </a:tabLst>
            </a:pPr>
            <a:r>
              <a:rPr sz="12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-</a:t>
            </a:r>
            <a:r>
              <a:rPr sz="12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1200" i="1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голодание;</a:t>
            </a:r>
            <a:endParaRPr sz="12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tabLst>
                <a:tab pos="286385" algn="l"/>
              </a:tabLst>
            </a:pPr>
            <a:r>
              <a:rPr sz="12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-</a:t>
            </a:r>
            <a:r>
              <a:rPr sz="12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1200" i="1" spc="-2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летальный</a:t>
            </a:r>
            <a:r>
              <a:rPr sz="1200" i="1" spc="-5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 </a:t>
            </a:r>
            <a:r>
              <a:rPr sz="1200" i="1" spc="-1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исход (смерть)</a:t>
            </a:r>
            <a:endParaRPr sz="1200">
              <a:latin typeface="Franklin Gothic Medium"/>
              <a:cs typeface="Franklin Gothic 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0227" y="3200336"/>
            <a:ext cx="6445250" cy="3008630"/>
            <a:chOff x="300227" y="3200336"/>
            <a:chExt cx="6445250" cy="3008630"/>
          </a:xfrm>
        </p:grpSpPr>
        <p:sp>
          <p:nvSpPr>
            <p:cNvPr id="24" name="object 24"/>
            <p:cNvSpPr/>
            <p:nvPr/>
          </p:nvSpPr>
          <p:spPr>
            <a:xfrm>
              <a:off x="4068318" y="3213353"/>
              <a:ext cx="2664460" cy="1600200"/>
            </a:xfrm>
            <a:custGeom>
              <a:avLst/>
              <a:gdLst/>
              <a:ahLst/>
              <a:cxnLst/>
              <a:rect l="l" t="t" r="r" b="b"/>
              <a:pathLst>
                <a:path w="2664459" h="1600200">
                  <a:moveTo>
                    <a:pt x="2663951" y="0"/>
                  </a:moveTo>
                  <a:lnTo>
                    <a:pt x="0" y="0"/>
                  </a:lnTo>
                  <a:lnTo>
                    <a:pt x="0" y="1600200"/>
                  </a:lnTo>
                  <a:lnTo>
                    <a:pt x="2663951" y="1600200"/>
                  </a:lnTo>
                  <a:lnTo>
                    <a:pt x="2663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68318" y="3213353"/>
              <a:ext cx="2664460" cy="1600200"/>
            </a:xfrm>
            <a:custGeom>
              <a:avLst/>
              <a:gdLst/>
              <a:ahLst/>
              <a:cxnLst/>
              <a:rect l="l" t="t" r="r" b="b"/>
              <a:pathLst>
                <a:path w="2664459" h="1600200">
                  <a:moveTo>
                    <a:pt x="0" y="1600200"/>
                  </a:moveTo>
                  <a:lnTo>
                    <a:pt x="2663951" y="1600200"/>
                  </a:lnTo>
                  <a:lnTo>
                    <a:pt x="2663951" y="0"/>
                  </a:lnTo>
                  <a:lnTo>
                    <a:pt x="0" y="0"/>
                  </a:lnTo>
                  <a:lnTo>
                    <a:pt x="0" y="1600200"/>
                  </a:lnTo>
                  <a:close/>
                </a:path>
              </a:pathLst>
            </a:custGeom>
            <a:ln w="25908">
              <a:solidFill>
                <a:srgbClr val="CCEB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0227" y="3211131"/>
              <a:ext cx="3764153" cy="2997454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201168" y="103581"/>
            <a:ext cx="8801100" cy="6673850"/>
            <a:chOff x="201168" y="103581"/>
            <a:chExt cx="8801100" cy="6673850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63511" y="3192805"/>
              <a:ext cx="2177669" cy="88376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63511" y="4358627"/>
              <a:ext cx="2208149" cy="81065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1168" y="103581"/>
              <a:ext cx="1064831" cy="6351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7076" y="129540"/>
              <a:ext cx="967740" cy="53797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43662" y="3286504"/>
              <a:ext cx="8646160" cy="3477895"/>
            </a:xfrm>
            <a:custGeom>
              <a:avLst/>
              <a:gdLst/>
              <a:ahLst/>
              <a:cxnLst/>
              <a:rect l="l" t="t" r="r" b="b"/>
              <a:pathLst>
                <a:path w="8646160" h="3477895">
                  <a:moveTo>
                    <a:pt x="8645652" y="0"/>
                  </a:moveTo>
                  <a:lnTo>
                    <a:pt x="0" y="0"/>
                  </a:lnTo>
                  <a:lnTo>
                    <a:pt x="0" y="3477767"/>
                  </a:lnTo>
                  <a:lnTo>
                    <a:pt x="8645652" y="3477767"/>
                  </a:lnTo>
                  <a:lnTo>
                    <a:pt x="86456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3662" y="3286504"/>
              <a:ext cx="8646160" cy="3477895"/>
            </a:xfrm>
            <a:custGeom>
              <a:avLst/>
              <a:gdLst/>
              <a:ahLst/>
              <a:cxnLst/>
              <a:rect l="l" t="t" r="r" b="b"/>
              <a:pathLst>
                <a:path w="8646160" h="3477895">
                  <a:moveTo>
                    <a:pt x="0" y="3477767"/>
                  </a:moveTo>
                  <a:lnTo>
                    <a:pt x="8645652" y="3477767"/>
                  </a:lnTo>
                  <a:lnTo>
                    <a:pt x="8645652" y="0"/>
                  </a:lnTo>
                  <a:lnTo>
                    <a:pt x="0" y="0"/>
                  </a:lnTo>
                  <a:lnTo>
                    <a:pt x="0" y="3477767"/>
                  </a:lnTo>
                  <a:close/>
                </a:path>
              </a:pathLst>
            </a:custGeom>
            <a:ln w="25908">
              <a:solidFill>
                <a:srgbClr val="CCEB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52241" y="3597402"/>
              <a:ext cx="3607435" cy="12700"/>
            </a:xfrm>
            <a:custGeom>
              <a:avLst/>
              <a:gdLst/>
              <a:ahLst/>
              <a:cxnLst/>
              <a:rect l="l" t="t" r="r" b="b"/>
              <a:pathLst>
                <a:path w="3607434" h="12700">
                  <a:moveTo>
                    <a:pt x="3607307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3607307" y="12192"/>
                  </a:lnTo>
                  <a:lnTo>
                    <a:pt x="360730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59550" y="3597402"/>
              <a:ext cx="2336800" cy="12700"/>
            </a:xfrm>
            <a:custGeom>
              <a:avLst/>
              <a:gdLst/>
              <a:ahLst/>
              <a:cxnLst/>
              <a:rect l="l" t="t" r="r" b="b"/>
              <a:pathLst>
                <a:path w="2336800" h="12700">
                  <a:moveTo>
                    <a:pt x="2336292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2336292" y="12192"/>
                  </a:lnTo>
                  <a:lnTo>
                    <a:pt x="23362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21944" y="3310839"/>
            <a:ext cx="848677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138545" algn="l"/>
              </a:tabLst>
            </a:pPr>
            <a:r>
              <a:rPr sz="2000" spc="-40" dirty="0">
                <a:latin typeface="Microsoft Sans Serif"/>
                <a:cs typeface="Microsoft Sans Serif"/>
              </a:rPr>
              <a:t>До</a:t>
            </a:r>
            <a:r>
              <a:rPr sz="2000" spc="2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16</a:t>
            </a:r>
            <a:r>
              <a:rPr sz="2000" spc="204" dirty="0">
                <a:latin typeface="Microsoft Sans Serif"/>
                <a:cs typeface="Microsoft Sans Serif"/>
              </a:rPr>
              <a:t> </a:t>
            </a:r>
            <a:r>
              <a:rPr sz="2000" b="1" spc="-254" dirty="0">
                <a:latin typeface="Arial"/>
                <a:cs typeface="Arial"/>
              </a:rPr>
              <a:t>лет</a:t>
            </a:r>
            <a:r>
              <a:rPr sz="2000" b="1" spc="180" dirty="0">
                <a:latin typeface="Arial"/>
                <a:cs typeface="Arial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</a:t>
            </a:r>
            <a:r>
              <a:rPr sz="2000" b="1" u="sng" spc="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закону</a:t>
            </a:r>
            <a:r>
              <a:rPr sz="2000" b="1" u="sng" spc="1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spc="-160" dirty="0">
                <a:solidFill>
                  <a:srgbClr val="FF0000"/>
                </a:solidFill>
                <a:latin typeface="Arial"/>
                <a:cs typeface="Arial"/>
              </a:rPr>
              <a:t>отвечают</a:t>
            </a:r>
            <a:r>
              <a:rPr sz="2000" b="1" spc="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95" dirty="0">
                <a:solidFill>
                  <a:srgbClr val="FF0000"/>
                </a:solidFill>
                <a:latin typeface="Arial"/>
                <a:cs typeface="Arial"/>
              </a:rPr>
              <a:t>родители</a:t>
            </a:r>
            <a:r>
              <a:rPr sz="2000" b="1" spc="1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подростка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2000" b="1" spc="-135" dirty="0">
                <a:latin typeface="Arial"/>
                <a:cs typeface="Arial"/>
              </a:rPr>
              <a:t>или</a:t>
            </a:r>
            <a:r>
              <a:rPr sz="2000" b="1" spc="114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заменяющие</a:t>
            </a:r>
            <a:r>
              <a:rPr sz="2000" b="1" spc="125" dirty="0">
                <a:latin typeface="Arial"/>
                <a:cs typeface="Arial"/>
              </a:rPr>
              <a:t> </a:t>
            </a:r>
            <a:r>
              <a:rPr sz="2000" b="1" spc="-145" dirty="0">
                <a:latin typeface="Arial"/>
                <a:cs typeface="Arial"/>
              </a:rPr>
              <a:t>их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лица</a:t>
            </a:r>
            <a:r>
              <a:rPr sz="2000" spc="-10" dirty="0">
                <a:latin typeface="Microsoft Sans Serif"/>
                <a:cs typeface="Microsoft Sans Serif"/>
              </a:rPr>
              <a:t>.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5" dirty="0">
                <a:latin typeface="Arial"/>
                <a:cs typeface="Arial"/>
              </a:rPr>
              <a:t>Кроме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180" dirty="0">
                <a:latin typeface="Arial"/>
                <a:cs typeface="Arial"/>
              </a:rPr>
              <a:t>того,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185" dirty="0">
                <a:latin typeface="Arial"/>
                <a:cs typeface="Arial"/>
              </a:rPr>
              <a:t>возможны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190" dirty="0">
                <a:latin typeface="Arial"/>
                <a:cs typeface="Arial"/>
              </a:rPr>
              <a:t>в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70" dirty="0">
                <a:latin typeface="Arial"/>
                <a:cs typeface="Arial"/>
              </a:rPr>
              <a:t>отношении</a:t>
            </a:r>
            <a:r>
              <a:rPr sz="2000" b="1" spc="-65" dirty="0">
                <a:latin typeface="Arial"/>
                <a:cs typeface="Arial"/>
              </a:rPr>
              <a:t> подростка: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000" spc="-85" dirty="0">
                <a:latin typeface="Microsoft Sans Serif"/>
                <a:cs typeface="Microsoft Sans Serif"/>
              </a:rPr>
              <a:t>постановка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на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40" dirty="0">
                <a:latin typeface="Microsoft Sans Serif"/>
                <a:cs typeface="Microsoft Sans Serif"/>
              </a:rPr>
              <a:t>учет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10" dirty="0">
                <a:latin typeface="Microsoft Sans Serif"/>
                <a:cs typeface="Microsoft Sans Serif"/>
              </a:rPr>
              <a:t>подразделении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75" dirty="0">
                <a:latin typeface="Microsoft Sans Serif"/>
                <a:cs typeface="Microsoft Sans Serif"/>
              </a:rPr>
              <a:t>по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35" dirty="0">
                <a:latin typeface="Microsoft Sans Serif"/>
                <a:cs typeface="Microsoft Sans Serif"/>
              </a:rPr>
              <a:t>делам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несовершеннолетних;</a:t>
            </a:r>
            <a:endParaRPr sz="20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000" spc="-85" dirty="0">
                <a:latin typeface="Microsoft Sans Serif"/>
                <a:cs typeface="Microsoft Sans Serif"/>
              </a:rPr>
              <a:t>помещение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75" dirty="0">
                <a:latin typeface="Microsoft Sans Serif"/>
                <a:cs typeface="Microsoft Sans Serif"/>
              </a:rPr>
              <a:t>по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решению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45" dirty="0">
                <a:latin typeface="Microsoft Sans Serif"/>
                <a:cs typeface="Microsoft Sans Serif"/>
              </a:rPr>
              <a:t>суда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25" dirty="0">
                <a:latin typeface="Microsoft Sans Serif"/>
                <a:cs typeface="Microsoft Sans Serif"/>
              </a:rPr>
              <a:t>Центр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65" dirty="0">
                <a:latin typeface="Microsoft Sans Serif"/>
                <a:cs typeface="Microsoft Sans Serif"/>
              </a:rPr>
              <a:t>временного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содержания</a:t>
            </a:r>
            <a:endParaRPr sz="20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2000" spc="-90" dirty="0">
                <a:latin typeface="Microsoft Sans Serif"/>
                <a:cs typeface="Microsoft Sans Serif"/>
              </a:rPr>
              <a:t>несовершеннолетних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-95" dirty="0">
                <a:latin typeface="Microsoft Sans Serif"/>
                <a:cs typeface="Microsoft Sans Serif"/>
              </a:rPr>
              <a:t>правонарушителей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585" dirty="0">
                <a:latin typeface="Microsoft Sans Serif"/>
                <a:cs typeface="Microsoft Sans Serif"/>
              </a:rPr>
              <a:t>–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95" dirty="0">
                <a:latin typeface="Microsoft Sans Serif"/>
                <a:cs typeface="Microsoft Sans Serif"/>
              </a:rPr>
              <a:t>заведение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95" dirty="0">
                <a:latin typeface="Microsoft Sans Serif"/>
                <a:cs typeface="Microsoft Sans Serif"/>
              </a:rPr>
              <a:t>закрытого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типа;</a:t>
            </a:r>
            <a:endParaRPr sz="20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2000" spc="-85" dirty="0">
                <a:latin typeface="Microsoft Sans Serif"/>
                <a:cs typeface="Microsoft Sans Serif"/>
              </a:rPr>
              <a:t>постановка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на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140" dirty="0">
                <a:latin typeface="Microsoft Sans Serif"/>
                <a:cs typeface="Microsoft Sans Serif"/>
              </a:rPr>
              <a:t>учет</a:t>
            </a:r>
            <a:r>
              <a:rPr sz="2000" spc="-50" dirty="0">
                <a:latin typeface="Microsoft Sans Serif"/>
                <a:cs typeface="Microsoft Sans Serif"/>
              </a:rPr>
              <a:t> </a:t>
            </a:r>
            <a:r>
              <a:rPr sz="2000" spc="-170" dirty="0">
                <a:latin typeface="Microsoft Sans Serif"/>
                <a:cs typeface="Microsoft Sans Serif"/>
              </a:rPr>
              <a:t>у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нарколога.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46759"/>
            <a:ext cx="9144000" cy="6111240"/>
            <a:chOff x="0" y="746759"/>
            <a:chExt cx="9144000" cy="6111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90359"/>
              <a:ext cx="6083808" cy="106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4732" y="6720845"/>
              <a:ext cx="4049267" cy="1371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772667"/>
              <a:ext cx="8773287" cy="12873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5112" y="792479"/>
              <a:ext cx="8412480" cy="1170940"/>
            </a:xfrm>
            <a:custGeom>
              <a:avLst/>
              <a:gdLst/>
              <a:ahLst/>
              <a:cxnLst/>
              <a:rect l="l" t="t" r="r" b="b"/>
              <a:pathLst>
                <a:path w="8412480" h="1170939">
                  <a:moveTo>
                    <a:pt x="0" y="0"/>
                  </a:moveTo>
                  <a:lnTo>
                    <a:pt x="8412480" y="0"/>
                  </a:lnTo>
                  <a:lnTo>
                    <a:pt x="8412480" y="1170432"/>
                  </a:lnTo>
                  <a:lnTo>
                    <a:pt x="0" y="1170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2707" y="1025016"/>
              <a:ext cx="6345047" cy="3284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4507" y="1486661"/>
              <a:ext cx="5483733" cy="2782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690359"/>
              <a:ext cx="9144000" cy="106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552" y="746759"/>
              <a:ext cx="574281" cy="12828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1459" y="772667"/>
              <a:ext cx="477520" cy="1186180"/>
            </a:xfrm>
            <a:custGeom>
              <a:avLst/>
              <a:gdLst/>
              <a:ahLst/>
              <a:cxnLst/>
              <a:rect l="l" t="t" r="r" b="b"/>
              <a:pathLst>
                <a:path w="477520" h="1186180">
                  <a:moveTo>
                    <a:pt x="0" y="0"/>
                  </a:moveTo>
                  <a:lnTo>
                    <a:pt x="0" y="1185672"/>
                  </a:lnTo>
                  <a:lnTo>
                    <a:pt x="477012" y="622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7075" y="2052840"/>
              <a:ext cx="4581017" cy="8715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3283" y="2161031"/>
              <a:ext cx="4028071" cy="28168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3283" y="2515996"/>
              <a:ext cx="1122184" cy="24409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91997" y="2948178"/>
            <a:ext cx="8307705" cy="18592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99085" marR="70485" indent="-287020">
              <a:lnSpc>
                <a:spcPct val="101000"/>
              </a:lnSpc>
              <a:spcBef>
                <a:spcPts val="60"/>
              </a:spcBef>
              <a:tabLst>
                <a:tab pos="299085" algn="l"/>
              </a:tabLst>
            </a:pPr>
            <a:r>
              <a:rPr sz="3000" spc="-50" dirty="0">
                <a:solidFill>
                  <a:srgbClr val="FF0000"/>
                </a:solidFill>
                <a:latin typeface="Microsoft Sans Serif"/>
                <a:cs typeface="Microsoft Sans Serif"/>
              </a:rPr>
              <a:t>-</a:t>
            </a:r>
            <a:r>
              <a:rPr sz="30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3000" b="1" spc="-400" dirty="0">
                <a:solidFill>
                  <a:srgbClr val="FF0000"/>
                </a:solidFill>
                <a:latin typeface="Arial"/>
                <a:cs typeface="Arial"/>
              </a:rPr>
              <a:t>ЗАПРЕЩАЕТСЯ</a:t>
            </a:r>
            <a:r>
              <a:rPr sz="30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30" dirty="0">
                <a:solidFill>
                  <a:srgbClr val="003300"/>
                </a:solidFill>
                <a:latin typeface="Arial"/>
                <a:cs typeface="Arial"/>
              </a:rPr>
              <a:t>пропаганда</a:t>
            </a:r>
            <a:r>
              <a:rPr sz="1800" b="1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003300"/>
                </a:solidFill>
                <a:latin typeface="Arial"/>
                <a:cs typeface="Arial"/>
              </a:rPr>
              <a:t>(распространение</a:t>
            </a:r>
            <a:r>
              <a:rPr sz="1800" b="1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003300"/>
                </a:solidFill>
                <a:latin typeface="Arial"/>
                <a:cs typeface="Arial"/>
              </a:rPr>
              <a:t>сведений),</a:t>
            </a:r>
            <a:r>
              <a:rPr sz="1800" b="1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65" dirty="0">
                <a:solidFill>
                  <a:srgbClr val="003300"/>
                </a:solidFill>
                <a:latin typeface="Arial"/>
                <a:cs typeface="Arial"/>
              </a:rPr>
              <a:t>незаконная </a:t>
            </a:r>
            <a:r>
              <a:rPr sz="1800" b="1" spc="-10" dirty="0">
                <a:solidFill>
                  <a:srgbClr val="003300"/>
                </a:solidFill>
                <a:latin typeface="Arial"/>
                <a:cs typeface="Arial"/>
              </a:rPr>
              <a:t>реклама: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-"/>
              <a:tabLst>
                <a:tab pos="299085" algn="l"/>
              </a:tabLst>
            </a:pPr>
            <a:r>
              <a:rPr sz="1800" b="1" spc="-145" dirty="0">
                <a:solidFill>
                  <a:srgbClr val="003300"/>
                </a:solidFill>
                <a:latin typeface="Arial"/>
                <a:cs typeface="Arial"/>
              </a:rPr>
              <a:t>наркотических</a:t>
            </a:r>
            <a:r>
              <a:rPr sz="1800" b="1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003300"/>
                </a:solidFill>
                <a:latin typeface="Arial"/>
                <a:cs typeface="Arial"/>
              </a:rPr>
              <a:t>средств,</a:t>
            </a:r>
            <a:r>
              <a:rPr sz="1800" b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003300"/>
                </a:solidFill>
                <a:latin typeface="Arial"/>
                <a:cs typeface="Arial"/>
              </a:rPr>
              <a:t>психотропных</a:t>
            </a:r>
            <a:r>
              <a:rPr sz="1800" b="1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145" dirty="0">
                <a:solidFill>
                  <a:srgbClr val="003300"/>
                </a:solidFill>
                <a:latin typeface="Arial"/>
                <a:cs typeface="Arial"/>
              </a:rPr>
              <a:t>веществ,</a:t>
            </a:r>
            <a:r>
              <a:rPr sz="1800" b="1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140" dirty="0">
                <a:solidFill>
                  <a:srgbClr val="003300"/>
                </a:solidFill>
                <a:latin typeface="Arial"/>
                <a:cs typeface="Arial"/>
              </a:rPr>
              <a:t>прекурсоров</a:t>
            </a:r>
            <a:r>
              <a:rPr sz="1800" b="1" spc="-140" dirty="0">
                <a:solidFill>
                  <a:srgbClr val="003300"/>
                </a:solidFill>
                <a:latin typeface="Times New Roman"/>
                <a:cs typeface="Times New Roman"/>
              </a:rPr>
              <a:t>,</a:t>
            </a:r>
            <a:r>
              <a:rPr sz="1800" b="1" spc="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800" b="1" spc="-120" dirty="0">
                <a:solidFill>
                  <a:srgbClr val="003300"/>
                </a:solidFill>
                <a:latin typeface="Arial"/>
                <a:cs typeface="Arial"/>
              </a:rPr>
              <a:t>наркосодержащих </a:t>
            </a:r>
            <a:r>
              <a:rPr sz="1800" b="1" spc="-135" dirty="0">
                <a:solidFill>
                  <a:srgbClr val="003300"/>
                </a:solidFill>
                <a:latin typeface="Arial"/>
                <a:cs typeface="Arial"/>
              </a:rPr>
              <a:t>растений,</a:t>
            </a:r>
            <a:r>
              <a:rPr sz="1800" b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204" dirty="0">
                <a:solidFill>
                  <a:srgbClr val="003300"/>
                </a:solidFill>
                <a:latin typeface="Arial"/>
                <a:cs typeface="Arial"/>
              </a:rPr>
              <a:t>новых</a:t>
            </a:r>
            <a:r>
              <a:rPr sz="1800" b="1" spc="-7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3300"/>
                </a:solidFill>
                <a:latin typeface="Arial"/>
                <a:cs typeface="Arial"/>
              </a:rPr>
              <a:t>ПАВ;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Microsoft Sans Serif"/>
              <a:buChar char="-"/>
              <a:tabLst>
                <a:tab pos="299085" algn="l"/>
              </a:tabLst>
            </a:pPr>
            <a:r>
              <a:rPr sz="1800" b="1" spc="-155" dirty="0">
                <a:solidFill>
                  <a:srgbClr val="003300"/>
                </a:solidFill>
                <a:latin typeface="Arial"/>
                <a:cs typeface="Arial"/>
              </a:rPr>
              <a:t>способов,</a:t>
            </a:r>
            <a:r>
              <a:rPr sz="1800" b="1" spc="-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003300"/>
                </a:solidFill>
                <a:latin typeface="Arial"/>
                <a:cs typeface="Arial"/>
              </a:rPr>
              <a:t>методов</a:t>
            </a:r>
            <a:r>
              <a:rPr sz="1800" b="1" spc="-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125" dirty="0">
                <a:solidFill>
                  <a:srgbClr val="003300"/>
                </a:solidFill>
                <a:latin typeface="Arial"/>
                <a:cs typeface="Arial"/>
              </a:rPr>
              <a:t>разработки,</a:t>
            </a:r>
            <a:r>
              <a:rPr sz="1800" b="1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175" dirty="0">
                <a:solidFill>
                  <a:srgbClr val="003300"/>
                </a:solidFill>
                <a:latin typeface="Arial"/>
                <a:cs typeface="Arial"/>
              </a:rPr>
              <a:t>изготовления</a:t>
            </a:r>
            <a:r>
              <a:rPr sz="1800" b="1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160" dirty="0">
                <a:solidFill>
                  <a:srgbClr val="003300"/>
                </a:solidFill>
                <a:latin typeface="Arial"/>
                <a:cs typeface="Arial"/>
              </a:rPr>
              <a:t>и</a:t>
            </a:r>
            <a:r>
              <a:rPr sz="1800" b="1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175" dirty="0">
                <a:solidFill>
                  <a:srgbClr val="003300"/>
                </a:solidFill>
                <a:latin typeface="Arial"/>
                <a:cs typeface="Arial"/>
              </a:rPr>
              <a:t>использования</a:t>
            </a:r>
            <a:r>
              <a:rPr sz="1800" b="1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003300"/>
                </a:solidFill>
                <a:latin typeface="Arial"/>
                <a:cs typeface="Arial"/>
              </a:rPr>
              <a:t>наркотиков;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Microsoft Sans Serif"/>
              <a:buChar char="-"/>
              <a:tabLst>
                <a:tab pos="299085" algn="l"/>
              </a:tabLst>
            </a:pPr>
            <a:r>
              <a:rPr sz="1800" b="1" spc="-155" dirty="0">
                <a:solidFill>
                  <a:srgbClr val="003300"/>
                </a:solidFill>
                <a:latin typeface="Arial"/>
                <a:cs typeface="Arial"/>
              </a:rPr>
              <a:t>мест</a:t>
            </a:r>
            <a:r>
              <a:rPr sz="1800" b="1" spc="-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200" dirty="0">
                <a:solidFill>
                  <a:srgbClr val="003300"/>
                </a:solidFill>
                <a:latin typeface="Arial"/>
                <a:cs typeface="Arial"/>
              </a:rPr>
              <a:t>их</a:t>
            </a:r>
            <a:r>
              <a:rPr sz="1800" b="1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800" b="1" spc="-70" dirty="0">
                <a:solidFill>
                  <a:srgbClr val="003300"/>
                </a:solidFill>
                <a:latin typeface="Arial"/>
                <a:cs typeface="Arial"/>
              </a:rPr>
              <a:t>приобретения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6576" y="97574"/>
            <a:ext cx="8900160" cy="6172200"/>
            <a:chOff x="36576" y="97574"/>
            <a:chExt cx="8900160" cy="6172200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04187" y="5291328"/>
              <a:ext cx="947788" cy="93560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53283" y="5457443"/>
              <a:ext cx="4771517" cy="8121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88361" y="5540374"/>
              <a:ext cx="4194048" cy="62764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133717" y="5661637"/>
              <a:ext cx="76200" cy="40005"/>
            </a:xfrm>
            <a:custGeom>
              <a:avLst/>
              <a:gdLst/>
              <a:ahLst/>
              <a:cxnLst/>
              <a:rect l="l" t="t" r="r" b="b"/>
              <a:pathLst>
                <a:path w="76200" h="40004">
                  <a:moveTo>
                    <a:pt x="75865" y="0"/>
                  </a:moveTo>
                  <a:lnTo>
                    <a:pt x="0" y="0"/>
                  </a:lnTo>
                  <a:lnTo>
                    <a:pt x="0" y="39862"/>
                  </a:lnTo>
                  <a:lnTo>
                    <a:pt x="75865" y="39862"/>
                  </a:lnTo>
                  <a:lnTo>
                    <a:pt x="758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33717" y="5661637"/>
              <a:ext cx="76200" cy="40005"/>
            </a:xfrm>
            <a:custGeom>
              <a:avLst/>
              <a:gdLst/>
              <a:ahLst/>
              <a:cxnLst/>
              <a:rect l="l" t="t" r="r" b="b"/>
              <a:pathLst>
                <a:path w="76200" h="40004">
                  <a:moveTo>
                    <a:pt x="0" y="39862"/>
                  </a:moveTo>
                  <a:lnTo>
                    <a:pt x="75865" y="39862"/>
                  </a:lnTo>
                  <a:lnTo>
                    <a:pt x="75865" y="0"/>
                  </a:lnTo>
                  <a:lnTo>
                    <a:pt x="0" y="0"/>
                  </a:lnTo>
                  <a:lnTo>
                    <a:pt x="0" y="39862"/>
                  </a:lnTo>
                  <a:close/>
                </a:path>
              </a:pathLst>
            </a:custGeom>
            <a:ln w="9144">
              <a:solidFill>
                <a:srgbClr val="001A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57572" y="2113775"/>
              <a:ext cx="3979037" cy="81065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198872" y="2375788"/>
              <a:ext cx="889000" cy="231775"/>
            </a:xfrm>
            <a:custGeom>
              <a:avLst/>
              <a:gdLst/>
              <a:ahLst/>
              <a:cxnLst/>
              <a:rect l="l" t="t" r="r" b="b"/>
              <a:pathLst>
                <a:path w="889000" h="231775">
                  <a:moveTo>
                    <a:pt x="806195" y="193166"/>
                  </a:moveTo>
                  <a:lnTo>
                    <a:pt x="745870" y="193166"/>
                  </a:lnTo>
                  <a:lnTo>
                    <a:pt x="745870" y="231394"/>
                  </a:lnTo>
                  <a:lnTo>
                    <a:pt x="806195" y="231394"/>
                  </a:lnTo>
                  <a:lnTo>
                    <a:pt x="806195" y="193166"/>
                  </a:lnTo>
                  <a:close/>
                </a:path>
                <a:path w="889000" h="231775">
                  <a:moveTo>
                    <a:pt x="816737" y="39497"/>
                  </a:moveTo>
                  <a:lnTo>
                    <a:pt x="736600" y="39497"/>
                  </a:lnTo>
                  <a:lnTo>
                    <a:pt x="717168" y="40546"/>
                  </a:lnTo>
                  <a:lnTo>
                    <a:pt x="679450" y="56387"/>
                  </a:lnTo>
                  <a:lnTo>
                    <a:pt x="665207" y="93345"/>
                  </a:lnTo>
                  <a:lnTo>
                    <a:pt x="664714" y="103499"/>
                  </a:lnTo>
                  <a:lnTo>
                    <a:pt x="664714" y="128658"/>
                  </a:lnTo>
                  <a:lnTo>
                    <a:pt x="675001" y="170056"/>
                  </a:lnTo>
                  <a:lnTo>
                    <a:pt x="717240" y="192073"/>
                  </a:lnTo>
                  <a:lnTo>
                    <a:pt x="736600" y="193166"/>
                  </a:lnTo>
                  <a:lnTo>
                    <a:pt x="816737" y="193166"/>
                  </a:lnTo>
                  <a:lnTo>
                    <a:pt x="864492" y="183362"/>
                  </a:lnTo>
                  <a:lnTo>
                    <a:pt x="884669" y="157099"/>
                  </a:lnTo>
                  <a:lnTo>
                    <a:pt x="736345" y="157099"/>
                  </a:lnTo>
                  <a:lnTo>
                    <a:pt x="732536" y="154686"/>
                  </a:lnTo>
                  <a:lnTo>
                    <a:pt x="729488" y="149987"/>
                  </a:lnTo>
                  <a:lnTo>
                    <a:pt x="726439" y="145161"/>
                  </a:lnTo>
                  <a:lnTo>
                    <a:pt x="724788" y="138937"/>
                  </a:lnTo>
                  <a:lnTo>
                    <a:pt x="724788" y="93345"/>
                  </a:lnTo>
                  <a:lnTo>
                    <a:pt x="726395" y="87167"/>
                  </a:lnTo>
                  <a:lnTo>
                    <a:pt x="726439" y="86995"/>
                  </a:lnTo>
                  <a:lnTo>
                    <a:pt x="729488" y="82296"/>
                  </a:lnTo>
                  <a:lnTo>
                    <a:pt x="732536" y="77470"/>
                  </a:lnTo>
                  <a:lnTo>
                    <a:pt x="736345" y="75057"/>
                  </a:lnTo>
                  <a:lnTo>
                    <a:pt x="884652" y="75057"/>
                  </a:lnTo>
                  <a:lnTo>
                    <a:pt x="884529" y="74622"/>
                  </a:lnTo>
                  <a:lnTo>
                    <a:pt x="852058" y="43703"/>
                  </a:lnTo>
                  <a:lnTo>
                    <a:pt x="836094" y="40546"/>
                  </a:lnTo>
                  <a:lnTo>
                    <a:pt x="816737" y="39497"/>
                  </a:lnTo>
                  <a:close/>
                </a:path>
                <a:path w="889000" h="231775">
                  <a:moveTo>
                    <a:pt x="806195" y="75057"/>
                  </a:moveTo>
                  <a:lnTo>
                    <a:pt x="745870" y="75057"/>
                  </a:lnTo>
                  <a:lnTo>
                    <a:pt x="745870" y="157099"/>
                  </a:lnTo>
                  <a:lnTo>
                    <a:pt x="806195" y="157099"/>
                  </a:lnTo>
                  <a:lnTo>
                    <a:pt x="806195" y="75057"/>
                  </a:lnTo>
                  <a:close/>
                </a:path>
                <a:path w="889000" h="231775">
                  <a:moveTo>
                    <a:pt x="884652" y="75057"/>
                  </a:moveTo>
                  <a:lnTo>
                    <a:pt x="816863" y="75057"/>
                  </a:lnTo>
                  <a:lnTo>
                    <a:pt x="820674" y="77470"/>
                  </a:lnTo>
                  <a:lnTo>
                    <a:pt x="823849" y="82296"/>
                  </a:lnTo>
                  <a:lnTo>
                    <a:pt x="826897" y="86995"/>
                  </a:lnTo>
                  <a:lnTo>
                    <a:pt x="828420" y="93345"/>
                  </a:lnTo>
                  <a:lnTo>
                    <a:pt x="828420" y="138937"/>
                  </a:lnTo>
                  <a:lnTo>
                    <a:pt x="826897" y="145161"/>
                  </a:lnTo>
                  <a:lnTo>
                    <a:pt x="823849" y="149987"/>
                  </a:lnTo>
                  <a:lnTo>
                    <a:pt x="820674" y="154686"/>
                  </a:lnTo>
                  <a:lnTo>
                    <a:pt x="816863" y="157099"/>
                  </a:lnTo>
                  <a:lnTo>
                    <a:pt x="884669" y="157099"/>
                  </a:lnTo>
                  <a:lnTo>
                    <a:pt x="888618" y="118110"/>
                  </a:lnTo>
                  <a:lnTo>
                    <a:pt x="888618" y="114046"/>
                  </a:lnTo>
                  <a:lnTo>
                    <a:pt x="888478" y="103499"/>
                  </a:lnTo>
                  <a:lnTo>
                    <a:pt x="888063" y="94535"/>
                  </a:lnTo>
                  <a:lnTo>
                    <a:pt x="887386" y="87167"/>
                  </a:lnTo>
                  <a:lnTo>
                    <a:pt x="886460" y="81407"/>
                  </a:lnTo>
                  <a:lnTo>
                    <a:pt x="884652" y="75057"/>
                  </a:lnTo>
                  <a:close/>
                </a:path>
                <a:path w="889000" h="231775">
                  <a:moveTo>
                    <a:pt x="806195" y="0"/>
                  </a:moveTo>
                  <a:lnTo>
                    <a:pt x="745870" y="0"/>
                  </a:lnTo>
                  <a:lnTo>
                    <a:pt x="745870" y="39115"/>
                  </a:lnTo>
                  <a:lnTo>
                    <a:pt x="739775" y="39497"/>
                  </a:lnTo>
                  <a:lnTo>
                    <a:pt x="813434" y="39497"/>
                  </a:lnTo>
                  <a:lnTo>
                    <a:pt x="806195" y="39115"/>
                  </a:lnTo>
                  <a:lnTo>
                    <a:pt x="806195" y="0"/>
                  </a:lnTo>
                  <a:close/>
                </a:path>
                <a:path w="889000" h="231775">
                  <a:moveTo>
                    <a:pt x="626744" y="126"/>
                  </a:moveTo>
                  <a:lnTo>
                    <a:pt x="539876" y="126"/>
                  </a:lnTo>
                  <a:lnTo>
                    <a:pt x="509142" y="231394"/>
                  </a:lnTo>
                  <a:lnTo>
                    <a:pt x="571373" y="231394"/>
                  </a:lnTo>
                  <a:lnTo>
                    <a:pt x="574928" y="189864"/>
                  </a:lnTo>
                  <a:lnTo>
                    <a:pt x="654981" y="189864"/>
                  </a:lnTo>
                  <a:lnTo>
                    <a:pt x="648876" y="148844"/>
                  </a:lnTo>
                  <a:lnTo>
                    <a:pt x="574166" y="148844"/>
                  </a:lnTo>
                  <a:lnTo>
                    <a:pt x="575758" y="131270"/>
                  </a:lnTo>
                  <a:lnTo>
                    <a:pt x="578231" y="109220"/>
                  </a:lnTo>
                  <a:lnTo>
                    <a:pt x="581560" y="82692"/>
                  </a:lnTo>
                  <a:lnTo>
                    <a:pt x="585724" y="51688"/>
                  </a:lnTo>
                  <a:lnTo>
                    <a:pt x="634418" y="51688"/>
                  </a:lnTo>
                  <a:lnTo>
                    <a:pt x="626744" y="126"/>
                  </a:lnTo>
                  <a:close/>
                </a:path>
                <a:path w="889000" h="231775">
                  <a:moveTo>
                    <a:pt x="654981" y="189864"/>
                  </a:moveTo>
                  <a:lnTo>
                    <a:pt x="596391" y="189864"/>
                  </a:lnTo>
                  <a:lnTo>
                    <a:pt x="599693" y="231394"/>
                  </a:lnTo>
                  <a:lnTo>
                    <a:pt x="661162" y="231394"/>
                  </a:lnTo>
                  <a:lnTo>
                    <a:pt x="654981" y="189864"/>
                  </a:lnTo>
                  <a:close/>
                </a:path>
                <a:path w="889000" h="231775">
                  <a:moveTo>
                    <a:pt x="634418" y="51688"/>
                  </a:moveTo>
                  <a:lnTo>
                    <a:pt x="585724" y="51688"/>
                  </a:lnTo>
                  <a:lnTo>
                    <a:pt x="588009" y="79478"/>
                  </a:lnTo>
                  <a:lnTo>
                    <a:pt x="590295" y="104933"/>
                  </a:lnTo>
                  <a:lnTo>
                    <a:pt x="592581" y="128055"/>
                  </a:lnTo>
                  <a:lnTo>
                    <a:pt x="594867" y="148844"/>
                  </a:lnTo>
                  <a:lnTo>
                    <a:pt x="648876" y="148844"/>
                  </a:lnTo>
                  <a:lnTo>
                    <a:pt x="634418" y="51688"/>
                  </a:lnTo>
                  <a:close/>
                </a:path>
                <a:path w="889000" h="231775">
                  <a:moveTo>
                    <a:pt x="437006" y="126"/>
                  </a:moveTo>
                  <a:lnTo>
                    <a:pt x="376427" y="126"/>
                  </a:lnTo>
                  <a:lnTo>
                    <a:pt x="376427" y="231394"/>
                  </a:lnTo>
                  <a:lnTo>
                    <a:pt x="436625" y="231394"/>
                  </a:lnTo>
                  <a:lnTo>
                    <a:pt x="436625" y="138302"/>
                  </a:lnTo>
                  <a:lnTo>
                    <a:pt x="452754" y="138302"/>
                  </a:lnTo>
                  <a:lnTo>
                    <a:pt x="492887" y="129159"/>
                  </a:lnTo>
                  <a:lnTo>
                    <a:pt x="505478" y="98678"/>
                  </a:lnTo>
                  <a:lnTo>
                    <a:pt x="436625" y="98678"/>
                  </a:lnTo>
                  <a:lnTo>
                    <a:pt x="436625" y="39624"/>
                  </a:lnTo>
                  <a:lnTo>
                    <a:pt x="504858" y="39624"/>
                  </a:lnTo>
                  <a:lnTo>
                    <a:pt x="504755" y="38623"/>
                  </a:lnTo>
                  <a:lnTo>
                    <a:pt x="483615" y="6476"/>
                  </a:lnTo>
                  <a:lnTo>
                    <a:pt x="448599" y="365"/>
                  </a:lnTo>
                  <a:lnTo>
                    <a:pt x="437006" y="126"/>
                  </a:lnTo>
                  <a:close/>
                </a:path>
                <a:path w="889000" h="231775">
                  <a:moveTo>
                    <a:pt x="504858" y="39624"/>
                  </a:moveTo>
                  <a:lnTo>
                    <a:pt x="444373" y="39624"/>
                  </a:lnTo>
                  <a:lnTo>
                    <a:pt x="449579" y="40894"/>
                  </a:lnTo>
                  <a:lnTo>
                    <a:pt x="454532" y="45593"/>
                  </a:lnTo>
                  <a:lnTo>
                    <a:pt x="455802" y="50800"/>
                  </a:lnTo>
                  <a:lnTo>
                    <a:pt x="455802" y="86233"/>
                  </a:lnTo>
                  <a:lnTo>
                    <a:pt x="454660" y="91948"/>
                  </a:lnTo>
                  <a:lnTo>
                    <a:pt x="452500" y="94614"/>
                  </a:lnTo>
                  <a:lnTo>
                    <a:pt x="450468" y="97282"/>
                  </a:lnTo>
                  <a:lnTo>
                    <a:pt x="446531" y="98678"/>
                  </a:lnTo>
                  <a:lnTo>
                    <a:pt x="505478" y="98678"/>
                  </a:lnTo>
                  <a:lnTo>
                    <a:pt x="505809" y="95271"/>
                  </a:lnTo>
                  <a:lnTo>
                    <a:pt x="506059" y="86233"/>
                  </a:lnTo>
                  <a:lnTo>
                    <a:pt x="506094" y="64770"/>
                  </a:lnTo>
                  <a:lnTo>
                    <a:pt x="505950" y="54625"/>
                  </a:lnTo>
                  <a:lnTo>
                    <a:pt x="505507" y="45910"/>
                  </a:lnTo>
                  <a:lnTo>
                    <a:pt x="504858" y="39624"/>
                  </a:lnTo>
                  <a:close/>
                </a:path>
                <a:path w="889000" h="231775">
                  <a:moveTo>
                    <a:pt x="326263" y="46355"/>
                  </a:moveTo>
                  <a:lnTo>
                    <a:pt x="266064" y="46355"/>
                  </a:lnTo>
                  <a:lnTo>
                    <a:pt x="266064" y="231394"/>
                  </a:lnTo>
                  <a:lnTo>
                    <a:pt x="326263" y="231394"/>
                  </a:lnTo>
                  <a:lnTo>
                    <a:pt x="326263" y="46355"/>
                  </a:lnTo>
                  <a:close/>
                </a:path>
                <a:path w="889000" h="231775">
                  <a:moveTo>
                    <a:pt x="361950" y="126"/>
                  </a:moveTo>
                  <a:lnTo>
                    <a:pt x="230504" y="126"/>
                  </a:lnTo>
                  <a:lnTo>
                    <a:pt x="230504" y="46355"/>
                  </a:lnTo>
                  <a:lnTo>
                    <a:pt x="361950" y="46355"/>
                  </a:lnTo>
                  <a:lnTo>
                    <a:pt x="361950" y="126"/>
                  </a:lnTo>
                  <a:close/>
                </a:path>
                <a:path w="889000" h="231775">
                  <a:moveTo>
                    <a:pt x="60325" y="0"/>
                  </a:moveTo>
                  <a:lnTo>
                    <a:pt x="0" y="0"/>
                  </a:lnTo>
                  <a:lnTo>
                    <a:pt x="0" y="231394"/>
                  </a:lnTo>
                  <a:lnTo>
                    <a:pt x="216915" y="231394"/>
                  </a:lnTo>
                  <a:lnTo>
                    <a:pt x="216915" y="185165"/>
                  </a:lnTo>
                  <a:lnTo>
                    <a:pt x="60325" y="185165"/>
                  </a:lnTo>
                  <a:lnTo>
                    <a:pt x="60325" y="0"/>
                  </a:lnTo>
                  <a:close/>
                </a:path>
                <a:path w="889000" h="231775">
                  <a:moveTo>
                    <a:pt x="138429" y="0"/>
                  </a:moveTo>
                  <a:lnTo>
                    <a:pt x="78231" y="0"/>
                  </a:lnTo>
                  <a:lnTo>
                    <a:pt x="78231" y="185165"/>
                  </a:lnTo>
                  <a:lnTo>
                    <a:pt x="138429" y="185165"/>
                  </a:lnTo>
                  <a:lnTo>
                    <a:pt x="138429" y="0"/>
                  </a:lnTo>
                  <a:close/>
                </a:path>
                <a:path w="889000" h="231775">
                  <a:moveTo>
                    <a:pt x="216915" y="0"/>
                  </a:moveTo>
                  <a:lnTo>
                    <a:pt x="156337" y="0"/>
                  </a:lnTo>
                  <a:lnTo>
                    <a:pt x="156337" y="185165"/>
                  </a:lnTo>
                  <a:lnTo>
                    <a:pt x="216915" y="185165"/>
                  </a:lnTo>
                  <a:lnTo>
                    <a:pt x="2169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98872" y="2375788"/>
              <a:ext cx="889000" cy="231775"/>
            </a:xfrm>
            <a:custGeom>
              <a:avLst/>
              <a:gdLst/>
              <a:ahLst/>
              <a:cxnLst/>
              <a:rect l="l" t="t" r="r" b="b"/>
              <a:pathLst>
                <a:path w="889000" h="231775">
                  <a:moveTo>
                    <a:pt x="806195" y="75057"/>
                  </a:moveTo>
                  <a:lnTo>
                    <a:pt x="806195" y="157099"/>
                  </a:lnTo>
                  <a:lnTo>
                    <a:pt x="812291" y="157099"/>
                  </a:lnTo>
                  <a:lnTo>
                    <a:pt x="816863" y="157099"/>
                  </a:lnTo>
                  <a:lnTo>
                    <a:pt x="820674" y="154686"/>
                  </a:lnTo>
                  <a:lnTo>
                    <a:pt x="823849" y="149987"/>
                  </a:lnTo>
                  <a:lnTo>
                    <a:pt x="826897" y="145161"/>
                  </a:lnTo>
                  <a:lnTo>
                    <a:pt x="828420" y="138937"/>
                  </a:lnTo>
                  <a:lnTo>
                    <a:pt x="828420" y="131063"/>
                  </a:lnTo>
                  <a:lnTo>
                    <a:pt x="828420" y="101219"/>
                  </a:lnTo>
                  <a:lnTo>
                    <a:pt x="828420" y="93345"/>
                  </a:lnTo>
                  <a:lnTo>
                    <a:pt x="826897" y="86995"/>
                  </a:lnTo>
                  <a:lnTo>
                    <a:pt x="823849" y="82296"/>
                  </a:lnTo>
                  <a:lnTo>
                    <a:pt x="820674" y="77470"/>
                  </a:lnTo>
                  <a:lnTo>
                    <a:pt x="816863" y="75057"/>
                  </a:lnTo>
                  <a:lnTo>
                    <a:pt x="812291" y="75057"/>
                  </a:lnTo>
                  <a:lnTo>
                    <a:pt x="806195" y="75057"/>
                  </a:lnTo>
                  <a:close/>
                </a:path>
                <a:path w="889000" h="231775">
                  <a:moveTo>
                    <a:pt x="740790" y="75057"/>
                  </a:moveTo>
                  <a:lnTo>
                    <a:pt x="736345" y="75057"/>
                  </a:lnTo>
                  <a:lnTo>
                    <a:pt x="732536" y="77470"/>
                  </a:lnTo>
                  <a:lnTo>
                    <a:pt x="729488" y="82296"/>
                  </a:lnTo>
                  <a:lnTo>
                    <a:pt x="726439" y="86995"/>
                  </a:lnTo>
                  <a:lnTo>
                    <a:pt x="724788" y="93345"/>
                  </a:lnTo>
                  <a:lnTo>
                    <a:pt x="724788" y="101219"/>
                  </a:lnTo>
                  <a:lnTo>
                    <a:pt x="724788" y="131063"/>
                  </a:lnTo>
                  <a:lnTo>
                    <a:pt x="724788" y="138937"/>
                  </a:lnTo>
                  <a:lnTo>
                    <a:pt x="726439" y="145161"/>
                  </a:lnTo>
                  <a:lnTo>
                    <a:pt x="729488" y="149987"/>
                  </a:lnTo>
                  <a:lnTo>
                    <a:pt x="732536" y="154686"/>
                  </a:lnTo>
                  <a:lnTo>
                    <a:pt x="736345" y="157099"/>
                  </a:lnTo>
                  <a:lnTo>
                    <a:pt x="740790" y="157099"/>
                  </a:lnTo>
                  <a:lnTo>
                    <a:pt x="745870" y="157099"/>
                  </a:lnTo>
                  <a:lnTo>
                    <a:pt x="745870" y="75057"/>
                  </a:lnTo>
                  <a:lnTo>
                    <a:pt x="740790" y="75057"/>
                  </a:lnTo>
                  <a:close/>
                </a:path>
                <a:path w="889000" h="231775">
                  <a:moveTo>
                    <a:pt x="585724" y="51688"/>
                  </a:moveTo>
                  <a:lnTo>
                    <a:pt x="581560" y="82692"/>
                  </a:lnTo>
                  <a:lnTo>
                    <a:pt x="578231" y="109220"/>
                  </a:lnTo>
                  <a:lnTo>
                    <a:pt x="575758" y="131270"/>
                  </a:lnTo>
                  <a:lnTo>
                    <a:pt x="574166" y="148844"/>
                  </a:lnTo>
                  <a:lnTo>
                    <a:pt x="594867" y="148844"/>
                  </a:lnTo>
                  <a:lnTo>
                    <a:pt x="592581" y="128055"/>
                  </a:lnTo>
                  <a:lnTo>
                    <a:pt x="590295" y="104933"/>
                  </a:lnTo>
                  <a:lnTo>
                    <a:pt x="588009" y="79478"/>
                  </a:lnTo>
                  <a:lnTo>
                    <a:pt x="585724" y="51688"/>
                  </a:lnTo>
                  <a:close/>
                </a:path>
                <a:path w="889000" h="231775">
                  <a:moveTo>
                    <a:pt x="436625" y="39624"/>
                  </a:moveTo>
                  <a:lnTo>
                    <a:pt x="436625" y="98551"/>
                  </a:lnTo>
                  <a:lnTo>
                    <a:pt x="438276" y="98678"/>
                  </a:lnTo>
                  <a:lnTo>
                    <a:pt x="439800" y="98678"/>
                  </a:lnTo>
                  <a:lnTo>
                    <a:pt x="441070" y="98678"/>
                  </a:lnTo>
                  <a:lnTo>
                    <a:pt x="446531" y="98678"/>
                  </a:lnTo>
                  <a:lnTo>
                    <a:pt x="450468" y="97282"/>
                  </a:lnTo>
                  <a:lnTo>
                    <a:pt x="452500" y="94614"/>
                  </a:lnTo>
                  <a:lnTo>
                    <a:pt x="454660" y="91948"/>
                  </a:lnTo>
                  <a:lnTo>
                    <a:pt x="455802" y="86233"/>
                  </a:lnTo>
                  <a:lnTo>
                    <a:pt x="455802" y="77724"/>
                  </a:lnTo>
                  <a:lnTo>
                    <a:pt x="455802" y="58674"/>
                  </a:lnTo>
                  <a:lnTo>
                    <a:pt x="455802" y="50800"/>
                  </a:lnTo>
                  <a:lnTo>
                    <a:pt x="454532" y="45593"/>
                  </a:lnTo>
                  <a:lnTo>
                    <a:pt x="451992" y="43180"/>
                  </a:lnTo>
                  <a:lnTo>
                    <a:pt x="449579" y="40894"/>
                  </a:lnTo>
                  <a:lnTo>
                    <a:pt x="444373" y="39624"/>
                  </a:lnTo>
                  <a:lnTo>
                    <a:pt x="436625" y="39624"/>
                  </a:lnTo>
                  <a:close/>
                </a:path>
                <a:path w="889000" h="231775">
                  <a:moveTo>
                    <a:pt x="539876" y="126"/>
                  </a:moveTo>
                  <a:lnTo>
                    <a:pt x="626744" y="126"/>
                  </a:lnTo>
                  <a:lnTo>
                    <a:pt x="661162" y="231394"/>
                  </a:lnTo>
                  <a:lnTo>
                    <a:pt x="599693" y="231394"/>
                  </a:lnTo>
                  <a:lnTo>
                    <a:pt x="596391" y="189864"/>
                  </a:lnTo>
                  <a:lnTo>
                    <a:pt x="574928" y="189864"/>
                  </a:lnTo>
                  <a:lnTo>
                    <a:pt x="571373" y="231394"/>
                  </a:lnTo>
                  <a:lnTo>
                    <a:pt x="509142" y="231394"/>
                  </a:lnTo>
                  <a:lnTo>
                    <a:pt x="539876" y="126"/>
                  </a:lnTo>
                  <a:close/>
                </a:path>
                <a:path w="889000" h="231775">
                  <a:moveTo>
                    <a:pt x="376427" y="126"/>
                  </a:moveTo>
                  <a:lnTo>
                    <a:pt x="437006" y="126"/>
                  </a:lnTo>
                  <a:lnTo>
                    <a:pt x="448599" y="365"/>
                  </a:lnTo>
                  <a:lnTo>
                    <a:pt x="490219" y="10287"/>
                  </a:lnTo>
                  <a:lnTo>
                    <a:pt x="494664" y="15112"/>
                  </a:lnTo>
                  <a:lnTo>
                    <a:pt x="499110" y="19938"/>
                  </a:lnTo>
                  <a:lnTo>
                    <a:pt x="506094" y="64770"/>
                  </a:lnTo>
                  <a:lnTo>
                    <a:pt x="506094" y="84962"/>
                  </a:lnTo>
                  <a:lnTo>
                    <a:pt x="498475" y="123951"/>
                  </a:lnTo>
                  <a:lnTo>
                    <a:pt x="462166" y="137949"/>
                  </a:lnTo>
                  <a:lnTo>
                    <a:pt x="452754" y="138302"/>
                  </a:lnTo>
                  <a:lnTo>
                    <a:pt x="436625" y="138302"/>
                  </a:lnTo>
                  <a:lnTo>
                    <a:pt x="436625" y="231394"/>
                  </a:lnTo>
                  <a:lnTo>
                    <a:pt x="376427" y="231394"/>
                  </a:lnTo>
                  <a:lnTo>
                    <a:pt x="376427" y="126"/>
                  </a:lnTo>
                  <a:close/>
                </a:path>
                <a:path w="889000" h="231775">
                  <a:moveTo>
                    <a:pt x="230504" y="126"/>
                  </a:moveTo>
                  <a:lnTo>
                    <a:pt x="361950" y="126"/>
                  </a:lnTo>
                  <a:lnTo>
                    <a:pt x="361950" y="46355"/>
                  </a:lnTo>
                  <a:lnTo>
                    <a:pt x="326263" y="46355"/>
                  </a:lnTo>
                  <a:lnTo>
                    <a:pt x="326263" y="231394"/>
                  </a:lnTo>
                  <a:lnTo>
                    <a:pt x="266064" y="231394"/>
                  </a:lnTo>
                  <a:lnTo>
                    <a:pt x="266064" y="46355"/>
                  </a:lnTo>
                  <a:lnTo>
                    <a:pt x="230504" y="46355"/>
                  </a:lnTo>
                  <a:lnTo>
                    <a:pt x="230504" y="126"/>
                  </a:lnTo>
                  <a:close/>
                </a:path>
                <a:path w="889000" h="231775">
                  <a:moveTo>
                    <a:pt x="745870" y="0"/>
                  </a:moveTo>
                  <a:lnTo>
                    <a:pt x="806195" y="0"/>
                  </a:lnTo>
                  <a:lnTo>
                    <a:pt x="806195" y="39115"/>
                  </a:lnTo>
                  <a:lnTo>
                    <a:pt x="811022" y="39370"/>
                  </a:lnTo>
                  <a:lnTo>
                    <a:pt x="814577" y="39497"/>
                  </a:lnTo>
                  <a:lnTo>
                    <a:pt x="816737" y="39497"/>
                  </a:lnTo>
                  <a:lnTo>
                    <a:pt x="836094" y="40546"/>
                  </a:lnTo>
                  <a:lnTo>
                    <a:pt x="873760" y="56387"/>
                  </a:lnTo>
                  <a:lnTo>
                    <a:pt x="888063" y="94535"/>
                  </a:lnTo>
                  <a:lnTo>
                    <a:pt x="888618" y="114046"/>
                  </a:lnTo>
                  <a:lnTo>
                    <a:pt x="888618" y="118110"/>
                  </a:lnTo>
                  <a:lnTo>
                    <a:pt x="884529" y="157587"/>
                  </a:lnTo>
                  <a:lnTo>
                    <a:pt x="851915" y="188801"/>
                  </a:lnTo>
                  <a:lnTo>
                    <a:pt x="816737" y="193166"/>
                  </a:lnTo>
                  <a:lnTo>
                    <a:pt x="806195" y="193166"/>
                  </a:lnTo>
                  <a:lnTo>
                    <a:pt x="806195" y="231394"/>
                  </a:lnTo>
                  <a:lnTo>
                    <a:pt x="745870" y="231394"/>
                  </a:lnTo>
                  <a:lnTo>
                    <a:pt x="745870" y="193166"/>
                  </a:lnTo>
                  <a:lnTo>
                    <a:pt x="736600" y="193166"/>
                  </a:lnTo>
                  <a:lnTo>
                    <a:pt x="688665" y="183362"/>
                  </a:lnTo>
                  <a:lnTo>
                    <a:pt x="666750" y="150875"/>
                  </a:lnTo>
                  <a:lnTo>
                    <a:pt x="664590" y="118110"/>
                  </a:lnTo>
                  <a:lnTo>
                    <a:pt x="664590" y="114046"/>
                  </a:lnTo>
                  <a:lnTo>
                    <a:pt x="668627" y="74622"/>
                  </a:lnTo>
                  <a:lnTo>
                    <a:pt x="701166" y="43703"/>
                  </a:lnTo>
                  <a:lnTo>
                    <a:pt x="736600" y="39497"/>
                  </a:lnTo>
                  <a:lnTo>
                    <a:pt x="738631" y="39497"/>
                  </a:lnTo>
                  <a:lnTo>
                    <a:pt x="741806" y="39370"/>
                  </a:lnTo>
                  <a:lnTo>
                    <a:pt x="745870" y="39115"/>
                  </a:lnTo>
                  <a:lnTo>
                    <a:pt x="745870" y="0"/>
                  </a:lnTo>
                  <a:close/>
                </a:path>
                <a:path w="889000" h="231775">
                  <a:moveTo>
                    <a:pt x="0" y="0"/>
                  </a:moveTo>
                  <a:lnTo>
                    <a:pt x="60325" y="0"/>
                  </a:lnTo>
                  <a:lnTo>
                    <a:pt x="60325" y="185165"/>
                  </a:lnTo>
                  <a:lnTo>
                    <a:pt x="78231" y="185165"/>
                  </a:lnTo>
                  <a:lnTo>
                    <a:pt x="78231" y="0"/>
                  </a:lnTo>
                  <a:lnTo>
                    <a:pt x="138429" y="0"/>
                  </a:lnTo>
                  <a:lnTo>
                    <a:pt x="138429" y="185165"/>
                  </a:lnTo>
                  <a:lnTo>
                    <a:pt x="156337" y="185165"/>
                  </a:lnTo>
                  <a:lnTo>
                    <a:pt x="156337" y="0"/>
                  </a:lnTo>
                  <a:lnTo>
                    <a:pt x="216915" y="0"/>
                  </a:lnTo>
                  <a:lnTo>
                    <a:pt x="216915" y="231394"/>
                  </a:lnTo>
                  <a:lnTo>
                    <a:pt x="0" y="23139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1A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33084" y="2357120"/>
              <a:ext cx="2550795" cy="29121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68140" y="2400325"/>
              <a:ext cx="947788" cy="73136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576" y="97574"/>
              <a:ext cx="1125918" cy="67026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484" y="123444"/>
              <a:ext cx="1028700" cy="5730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1" y="32003"/>
            <a:ext cx="1008888" cy="6736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746759"/>
            <a:ext cx="9144000" cy="6111240"/>
            <a:chOff x="0" y="746759"/>
            <a:chExt cx="9144000" cy="61112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690359"/>
              <a:ext cx="6083808" cy="106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4732" y="6720845"/>
              <a:ext cx="4049267" cy="1371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59" y="772667"/>
              <a:ext cx="8773287" cy="12873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15112" y="792479"/>
              <a:ext cx="8412480" cy="1170940"/>
            </a:xfrm>
            <a:custGeom>
              <a:avLst/>
              <a:gdLst/>
              <a:ahLst/>
              <a:cxnLst/>
              <a:rect l="l" t="t" r="r" b="b"/>
              <a:pathLst>
                <a:path w="8412480" h="1170939">
                  <a:moveTo>
                    <a:pt x="0" y="0"/>
                  </a:moveTo>
                  <a:lnTo>
                    <a:pt x="8412480" y="0"/>
                  </a:lnTo>
                  <a:lnTo>
                    <a:pt x="8412480" y="1170432"/>
                  </a:lnTo>
                  <a:lnTo>
                    <a:pt x="0" y="1170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114" y="824610"/>
              <a:ext cx="7832890" cy="3230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9749" y="1219454"/>
              <a:ext cx="8051063" cy="3314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690359"/>
              <a:ext cx="9144000" cy="1066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7503" y="1692401"/>
              <a:ext cx="1740154" cy="2669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5552" y="746759"/>
              <a:ext cx="574281" cy="12828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1459" y="772667"/>
              <a:ext cx="477520" cy="1186180"/>
            </a:xfrm>
            <a:custGeom>
              <a:avLst/>
              <a:gdLst/>
              <a:ahLst/>
              <a:cxnLst/>
              <a:rect l="l" t="t" r="r" b="b"/>
              <a:pathLst>
                <a:path w="477520" h="1186180">
                  <a:moveTo>
                    <a:pt x="0" y="0"/>
                  </a:moveTo>
                  <a:lnTo>
                    <a:pt x="0" y="1185672"/>
                  </a:lnTo>
                  <a:lnTo>
                    <a:pt x="477012" y="622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78323" y="2133599"/>
              <a:ext cx="3677411" cy="345490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9495" y="2133599"/>
              <a:ext cx="3803903" cy="33207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21151" y="4076700"/>
              <a:ext cx="2557272" cy="24627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74392" y="3119577"/>
              <a:ext cx="4276216" cy="253885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684526" y="3313556"/>
              <a:ext cx="3734435" cy="2133600"/>
            </a:xfrm>
            <a:custGeom>
              <a:avLst/>
              <a:gdLst/>
              <a:ahLst/>
              <a:cxnLst/>
              <a:rect l="l" t="t" r="r" b="b"/>
              <a:pathLst>
                <a:path w="3734435" h="2133600">
                  <a:moveTo>
                    <a:pt x="3393059" y="1968500"/>
                  </a:moveTo>
                  <a:lnTo>
                    <a:pt x="3342513" y="2082800"/>
                  </a:lnTo>
                  <a:lnTo>
                    <a:pt x="3470275" y="2133600"/>
                  </a:lnTo>
                  <a:lnTo>
                    <a:pt x="3520821" y="2032000"/>
                  </a:lnTo>
                  <a:lnTo>
                    <a:pt x="3393059" y="1968500"/>
                  </a:lnTo>
                  <a:close/>
                </a:path>
                <a:path w="3734435" h="2133600">
                  <a:moveTo>
                    <a:pt x="3331003" y="1397000"/>
                  </a:moveTo>
                  <a:lnTo>
                    <a:pt x="3248326" y="1397000"/>
                  </a:lnTo>
                  <a:lnTo>
                    <a:pt x="3230004" y="1409700"/>
                  </a:lnTo>
                  <a:lnTo>
                    <a:pt x="3212719" y="1409700"/>
                  </a:lnTo>
                  <a:lnTo>
                    <a:pt x="3182635" y="1435100"/>
                  </a:lnTo>
                  <a:lnTo>
                    <a:pt x="3148457" y="1485900"/>
                  </a:lnTo>
                  <a:lnTo>
                    <a:pt x="3135122" y="1511300"/>
                  </a:lnTo>
                  <a:lnTo>
                    <a:pt x="3119501" y="1536700"/>
                  </a:lnTo>
                  <a:lnTo>
                    <a:pt x="3101594" y="1574800"/>
                  </a:lnTo>
                  <a:lnTo>
                    <a:pt x="3058414" y="1676400"/>
                  </a:lnTo>
                  <a:lnTo>
                    <a:pt x="3040622" y="1714500"/>
                  </a:lnTo>
                  <a:lnTo>
                    <a:pt x="3026283" y="1752600"/>
                  </a:lnTo>
                  <a:lnTo>
                    <a:pt x="3015372" y="1778000"/>
                  </a:lnTo>
                  <a:lnTo>
                    <a:pt x="3007868" y="1790700"/>
                  </a:lnTo>
                  <a:lnTo>
                    <a:pt x="3003294" y="1816100"/>
                  </a:lnTo>
                  <a:lnTo>
                    <a:pt x="3001184" y="1828800"/>
                  </a:lnTo>
                  <a:lnTo>
                    <a:pt x="3001527" y="1854200"/>
                  </a:lnTo>
                  <a:lnTo>
                    <a:pt x="3004312" y="1866900"/>
                  </a:lnTo>
                  <a:lnTo>
                    <a:pt x="3009594" y="1892300"/>
                  </a:lnTo>
                  <a:lnTo>
                    <a:pt x="3017424" y="1905000"/>
                  </a:lnTo>
                  <a:lnTo>
                    <a:pt x="3027779" y="1917700"/>
                  </a:lnTo>
                  <a:lnTo>
                    <a:pt x="3040634" y="1943100"/>
                  </a:lnTo>
                  <a:lnTo>
                    <a:pt x="3055800" y="1955800"/>
                  </a:lnTo>
                  <a:lnTo>
                    <a:pt x="3072907" y="1968500"/>
                  </a:lnTo>
                  <a:lnTo>
                    <a:pt x="3091943" y="1981200"/>
                  </a:lnTo>
                  <a:lnTo>
                    <a:pt x="3112897" y="1993900"/>
                  </a:lnTo>
                  <a:lnTo>
                    <a:pt x="3135758" y="1993900"/>
                  </a:lnTo>
                  <a:lnTo>
                    <a:pt x="3158061" y="2006600"/>
                  </a:lnTo>
                  <a:lnTo>
                    <a:pt x="3259060" y="2006600"/>
                  </a:lnTo>
                  <a:lnTo>
                    <a:pt x="3276346" y="1993900"/>
                  </a:lnTo>
                  <a:lnTo>
                    <a:pt x="3306429" y="1968500"/>
                  </a:lnTo>
                  <a:lnTo>
                    <a:pt x="3340607" y="1917700"/>
                  </a:lnTo>
                  <a:lnTo>
                    <a:pt x="3353942" y="1892300"/>
                  </a:lnTo>
                  <a:lnTo>
                    <a:pt x="3145916" y="1892300"/>
                  </a:lnTo>
                  <a:lnTo>
                    <a:pt x="3141599" y="1879600"/>
                  </a:lnTo>
                  <a:lnTo>
                    <a:pt x="3142361" y="1879600"/>
                  </a:lnTo>
                  <a:lnTo>
                    <a:pt x="3144315" y="1866900"/>
                  </a:lnTo>
                  <a:lnTo>
                    <a:pt x="3148853" y="1854200"/>
                  </a:lnTo>
                  <a:lnTo>
                    <a:pt x="3155987" y="1841500"/>
                  </a:lnTo>
                  <a:lnTo>
                    <a:pt x="3165729" y="1816100"/>
                  </a:lnTo>
                  <a:lnTo>
                    <a:pt x="3283585" y="1562100"/>
                  </a:lnTo>
                  <a:lnTo>
                    <a:pt x="3292778" y="1536700"/>
                  </a:lnTo>
                  <a:lnTo>
                    <a:pt x="3300745" y="1524000"/>
                  </a:lnTo>
                  <a:lnTo>
                    <a:pt x="3307498" y="1524000"/>
                  </a:lnTo>
                  <a:lnTo>
                    <a:pt x="3313049" y="1511300"/>
                  </a:lnTo>
                  <a:lnTo>
                    <a:pt x="3475555" y="1511300"/>
                  </a:lnTo>
                  <a:lnTo>
                    <a:pt x="3448431" y="1473200"/>
                  </a:lnTo>
                  <a:lnTo>
                    <a:pt x="3416157" y="1447800"/>
                  </a:lnTo>
                  <a:lnTo>
                    <a:pt x="3376168" y="1422400"/>
                  </a:lnTo>
                  <a:lnTo>
                    <a:pt x="3353306" y="1409700"/>
                  </a:lnTo>
                  <a:lnTo>
                    <a:pt x="3331003" y="1397000"/>
                  </a:lnTo>
                  <a:close/>
                </a:path>
                <a:path w="3734435" h="2133600">
                  <a:moveTo>
                    <a:pt x="3584066" y="1524000"/>
                  </a:moveTo>
                  <a:lnTo>
                    <a:pt x="3416173" y="1955800"/>
                  </a:lnTo>
                  <a:lnTo>
                    <a:pt x="3521456" y="1993900"/>
                  </a:lnTo>
                  <a:lnTo>
                    <a:pt x="3734054" y="1600200"/>
                  </a:lnTo>
                  <a:lnTo>
                    <a:pt x="3584066" y="1524000"/>
                  </a:lnTo>
                  <a:close/>
                </a:path>
                <a:path w="3734435" h="2133600">
                  <a:moveTo>
                    <a:pt x="3475555" y="1511300"/>
                  </a:moveTo>
                  <a:lnTo>
                    <a:pt x="3342894" y="1511300"/>
                  </a:lnTo>
                  <a:lnTo>
                    <a:pt x="3346958" y="1524000"/>
                  </a:lnTo>
                  <a:lnTo>
                    <a:pt x="3346577" y="1536700"/>
                  </a:lnTo>
                  <a:lnTo>
                    <a:pt x="3345148" y="1536700"/>
                  </a:lnTo>
                  <a:lnTo>
                    <a:pt x="3341624" y="1549400"/>
                  </a:lnTo>
                  <a:lnTo>
                    <a:pt x="3336004" y="1562100"/>
                  </a:lnTo>
                  <a:lnTo>
                    <a:pt x="3328289" y="1587500"/>
                  </a:lnTo>
                  <a:lnTo>
                    <a:pt x="3212084" y="1828800"/>
                  </a:lnTo>
                  <a:lnTo>
                    <a:pt x="3201703" y="1854200"/>
                  </a:lnTo>
                  <a:lnTo>
                    <a:pt x="3192859" y="1866900"/>
                  </a:lnTo>
                  <a:lnTo>
                    <a:pt x="3185562" y="1879600"/>
                  </a:lnTo>
                  <a:lnTo>
                    <a:pt x="3179826" y="1892300"/>
                  </a:lnTo>
                  <a:lnTo>
                    <a:pt x="3353942" y="1892300"/>
                  </a:lnTo>
                  <a:lnTo>
                    <a:pt x="3369564" y="1866900"/>
                  </a:lnTo>
                  <a:lnTo>
                    <a:pt x="3387471" y="1828800"/>
                  </a:lnTo>
                  <a:lnTo>
                    <a:pt x="3430651" y="1727200"/>
                  </a:lnTo>
                  <a:lnTo>
                    <a:pt x="3448442" y="1689100"/>
                  </a:lnTo>
                  <a:lnTo>
                    <a:pt x="3462782" y="1663700"/>
                  </a:lnTo>
                  <a:lnTo>
                    <a:pt x="3473692" y="1638300"/>
                  </a:lnTo>
                  <a:lnTo>
                    <a:pt x="3481197" y="1612900"/>
                  </a:lnTo>
                  <a:lnTo>
                    <a:pt x="3485770" y="1600200"/>
                  </a:lnTo>
                  <a:lnTo>
                    <a:pt x="3487880" y="1574800"/>
                  </a:lnTo>
                  <a:lnTo>
                    <a:pt x="3487537" y="1562100"/>
                  </a:lnTo>
                  <a:lnTo>
                    <a:pt x="3484753" y="1536700"/>
                  </a:lnTo>
                  <a:lnTo>
                    <a:pt x="3479470" y="1524000"/>
                  </a:lnTo>
                  <a:lnTo>
                    <a:pt x="3475555" y="1511300"/>
                  </a:lnTo>
                  <a:close/>
                </a:path>
                <a:path w="3734435" h="2133600">
                  <a:moveTo>
                    <a:pt x="3047034" y="1562100"/>
                  </a:moveTo>
                  <a:lnTo>
                    <a:pt x="2821432" y="1562100"/>
                  </a:lnTo>
                  <a:lnTo>
                    <a:pt x="2863977" y="1574800"/>
                  </a:lnTo>
                  <a:lnTo>
                    <a:pt x="2757932" y="1816100"/>
                  </a:lnTo>
                  <a:lnTo>
                    <a:pt x="2900172" y="1879600"/>
                  </a:lnTo>
                  <a:lnTo>
                    <a:pt x="3047034" y="1562100"/>
                  </a:lnTo>
                  <a:close/>
                </a:path>
                <a:path w="3734435" h="2133600">
                  <a:moveTo>
                    <a:pt x="2825750" y="1181100"/>
                  </a:moveTo>
                  <a:lnTo>
                    <a:pt x="2573147" y="1727200"/>
                  </a:lnTo>
                  <a:lnTo>
                    <a:pt x="2715387" y="1790700"/>
                  </a:lnTo>
                  <a:lnTo>
                    <a:pt x="2821432" y="1562100"/>
                  </a:lnTo>
                  <a:lnTo>
                    <a:pt x="3047034" y="1562100"/>
                  </a:lnTo>
                  <a:lnTo>
                    <a:pt x="3094030" y="1460500"/>
                  </a:lnTo>
                  <a:lnTo>
                    <a:pt x="2920238" y="1460500"/>
                  </a:lnTo>
                  <a:lnTo>
                    <a:pt x="2877693" y="1435100"/>
                  </a:lnTo>
                  <a:lnTo>
                    <a:pt x="2967990" y="1244600"/>
                  </a:lnTo>
                  <a:lnTo>
                    <a:pt x="2825750" y="1181100"/>
                  </a:lnTo>
                  <a:close/>
                </a:path>
                <a:path w="3734435" h="2133600">
                  <a:moveTo>
                    <a:pt x="2538095" y="1041400"/>
                  </a:moveTo>
                  <a:lnTo>
                    <a:pt x="2285365" y="1587500"/>
                  </a:lnTo>
                  <a:lnTo>
                    <a:pt x="2531999" y="1701800"/>
                  </a:lnTo>
                  <a:lnTo>
                    <a:pt x="2582545" y="1600200"/>
                  </a:lnTo>
                  <a:lnTo>
                    <a:pt x="2478151" y="1549400"/>
                  </a:lnTo>
                  <a:lnTo>
                    <a:pt x="2533650" y="1422400"/>
                  </a:lnTo>
                  <a:lnTo>
                    <a:pt x="2646553" y="1422400"/>
                  </a:lnTo>
                  <a:lnTo>
                    <a:pt x="2670556" y="1371600"/>
                  </a:lnTo>
                  <a:lnTo>
                    <a:pt x="2581783" y="1320800"/>
                  </a:lnTo>
                  <a:lnTo>
                    <a:pt x="2629662" y="1219200"/>
                  </a:lnTo>
                  <a:lnTo>
                    <a:pt x="2747052" y="1219200"/>
                  </a:lnTo>
                  <a:lnTo>
                    <a:pt x="2775204" y="1155700"/>
                  </a:lnTo>
                  <a:lnTo>
                    <a:pt x="2538095" y="1041400"/>
                  </a:lnTo>
                  <a:close/>
                </a:path>
                <a:path w="3734435" h="2133600">
                  <a:moveTo>
                    <a:pt x="1957070" y="774700"/>
                  </a:moveTo>
                  <a:lnTo>
                    <a:pt x="1704339" y="1320800"/>
                  </a:lnTo>
                  <a:lnTo>
                    <a:pt x="2145791" y="1524000"/>
                  </a:lnTo>
                  <a:lnTo>
                    <a:pt x="2102231" y="1625600"/>
                  </a:lnTo>
                  <a:lnTo>
                    <a:pt x="2200148" y="1663700"/>
                  </a:lnTo>
                  <a:lnTo>
                    <a:pt x="2294254" y="1460500"/>
                  </a:lnTo>
                  <a:lnTo>
                    <a:pt x="2265299" y="1447800"/>
                  </a:lnTo>
                  <a:lnTo>
                    <a:pt x="2295031" y="1384300"/>
                  </a:lnTo>
                  <a:lnTo>
                    <a:pt x="2123059" y="1384300"/>
                  </a:lnTo>
                  <a:lnTo>
                    <a:pt x="2080895" y="1358900"/>
                  </a:lnTo>
                  <a:lnTo>
                    <a:pt x="2110627" y="1295400"/>
                  </a:lnTo>
                  <a:lnTo>
                    <a:pt x="1938274" y="1295400"/>
                  </a:lnTo>
                  <a:lnTo>
                    <a:pt x="1897379" y="1282700"/>
                  </a:lnTo>
                  <a:lnTo>
                    <a:pt x="2099691" y="838200"/>
                  </a:lnTo>
                  <a:lnTo>
                    <a:pt x="1957070" y="774700"/>
                  </a:lnTo>
                  <a:close/>
                </a:path>
                <a:path w="3734435" h="2133600">
                  <a:moveTo>
                    <a:pt x="2646553" y="1422400"/>
                  </a:moveTo>
                  <a:lnTo>
                    <a:pt x="2533650" y="1422400"/>
                  </a:lnTo>
                  <a:lnTo>
                    <a:pt x="2622550" y="1473200"/>
                  </a:lnTo>
                  <a:lnTo>
                    <a:pt x="2646553" y="1422400"/>
                  </a:lnTo>
                  <a:close/>
                </a:path>
                <a:path w="3734435" h="2133600">
                  <a:moveTo>
                    <a:pt x="3010535" y="1270000"/>
                  </a:moveTo>
                  <a:lnTo>
                    <a:pt x="2920238" y="1460500"/>
                  </a:lnTo>
                  <a:lnTo>
                    <a:pt x="3094030" y="1460500"/>
                  </a:lnTo>
                  <a:lnTo>
                    <a:pt x="3152775" y="1333500"/>
                  </a:lnTo>
                  <a:lnTo>
                    <a:pt x="3010535" y="1270000"/>
                  </a:lnTo>
                  <a:close/>
                </a:path>
                <a:path w="3734435" h="2133600">
                  <a:moveTo>
                    <a:pt x="2325243" y="952500"/>
                  </a:moveTo>
                  <a:lnTo>
                    <a:pt x="2123059" y="1384300"/>
                  </a:lnTo>
                  <a:lnTo>
                    <a:pt x="2295031" y="1384300"/>
                  </a:lnTo>
                  <a:lnTo>
                    <a:pt x="2467483" y="1016000"/>
                  </a:lnTo>
                  <a:lnTo>
                    <a:pt x="2325243" y="952500"/>
                  </a:lnTo>
                  <a:close/>
                </a:path>
                <a:path w="3734435" h="2133600">
                  <a:moveTo>
                    <a:pt x="1669161" y="647700"/>
                  </a:moveTo>
                  <a:lnTo>
                    <a:pt x="1416558" y="1193800"/>
                  </a:lnTo>
                  <a:lnTo>
                    <a:pt x="1663191" y="1308100"/>
                  </a:lnTo>
                  <a:lnTo>
                    <a:pt x="1713738" y="1193800"/>
                  </a:lnTo>
                  <a:lnTo>
                    <a:pt x="1609344" y="1143000"/>
                  </a:lnTo>
                  <a:lnTo>
                    <a:pt x="1664843" y="1028700"/>
                  </a:lnTo>
                  <a:lnTo>
                    <a:pt x="1771745" y="1028700"/>
                  </a:lnTo>
                  <a:lnTo>
                    <a:pt x="1801749" y="965200"/>
                  </a:lnTo>
                  <a:lnTo>
                    <a:pt x="1712976" y="927100"/>
                  </a:lnTo>
                  <a:lnTo>
                    <a:pt x="1760854" y="825500"/>
                  </a:lnTo>
                  <a:lnTo>
                    <a:pt x="1872572" y="825500"/>
                  </a:lnTo>
                  <a:lnTo>
                    <a:pt x="1906270" y="749300"/>
                  </a:lnTo>
                  <a:lnTo>
                    <a:pt x="1669161" y="647700"/>
                  </a:lnTo>
                  <a:close/>
                </a:path>
                <a:path w="3734435" h="2133600">
                  <a:moveTo>
                    <a:pt x="2140585" y="863600"/>
                  </a:moveTo>
                  <a:lnTo>
                    <a:pt x="1938274" y="1295400"/>
                  </a:lnTo>
                  <a:lnTo>
                    <a:pt x="2110627" y="1295400"/>
                  </a:lnTo>
                  <a:lnTo>
                    <a:pt x="2283079" y="927100"/>
                  </a:lnTo>
                  <a:lnTo>
                    <a:pt x="2140585" y="863600"/>
                  </a:lnTo>
                  <a:close/>
                </a:path>
                <a:path w="3734435" h="2133600">
                  <a:moveTo>
                    <a:pt x="2747052" y="1219200"/>
                  </a:moveTo>
                  <a:lnTo>
                    <a:pt x="2629662" y="1219200"/>
                  </a:lnTo>
                  <a:lnTo>
                    <a:pt x="2724531" y="1270000"/>
                  </a:lnTo>
                  <a:lnTo>
                    <a:pt x="2747052" y="1219200"/>
                  </a:lnTo>
                  <a:close/>
                </a:path>
                <a:path w="3734435" h="2133600">
                  <a:moveTo>
                    <a:pt x="1321943" y="482600"/>
                  </a:moveTo>
                  <a:lnTo>
                    <a:pt x="1069339" y="1028700"/>
                  </a:lnTo>
                  <a:lnTo>
                    <a:pt x="1211452" y="1092200"/>
                  </a:lnTo>
                  <a:lnTo>
                    <a:pt x="1313307" y="876300"/>
                  </a:lnTo>
                  <a:lnTo>
                    <a:pt x="1511998" y="876300"/>
                  </a:lnTo>
                  <a:lnTo>
                    <a:pt x="1523622" y="850900"/>
                  </a:lnTo>
                  <a:lnTo>
                    <a:pt x="1535557" y="825500"/>
                  </a:lnTo>
                  <a:lnTo>
                    <a:pt x="1552130" y="787400"/>
                  </a:lnTo>
                  <a:lnTo>
                    <a:pt x="1356614" y="787400"/>
                  </a:lnTo>
                  <a:lnTo>
                    <a:pt x="1420876" y="647700"/>
                  </a:lnTo>
                  <a:lnTo>
                    <a:pt x="1585087" y="647700"/>
                  </a:lnTo>
                  <a:lnTo>
                    <a:pt x="1579989" y="635000"/>
                  </a:lnTo>
                  <a:lnTo>
                    <a:pt x="1550289" y="596900"/>
                  </a:lnTo>
                  <a:lnTo>
                    <a:pt x="1515506" y="571500"/>
                  </a:lnTo>
                  <a:lnTo>
                    <a:pt x="1465199" y="546100"/>
                  </a:lnTo>
                  <a:lnTo>
                    <a:pt x="1321943" y="482600"/>
                  </a:lnTo>
                  <a:close/>
                </a:path>
                <a:path w="3734435" h="2133600">
                  <a:moveTo>
                    <a:pt x="1771745" y="1028700"/>
                  </a:moveTo>
                  <a:lnTo>
                    <a:pt x="1664843" y="1028700"/>
                  </a:lnTo>
                  <a:lnTo>
                    <a:pt x="1753743" y="1066800"/>
                  </a:lnTo>
                  <a:lnTo>
                    <a:pt x="1771745" y="1028700"/>
                  </a:lnTo>
                  <a:close/>
                </a:path>
                <a:path w="3734435" h="2133600">
                  <a:moveTo>
                    <a:pt x="1253032" y="482600"/>
                  </a:moveTo>
                  <a:lnTo>
                    <a:pt x="1029462" y="482600"/>
                  </a:lnTo>
                  <a:lnTo>
                    <a:pt x="1071752" y="495300"/>
                  </a:lnTo>
                  <a:lnTo>
                    <a:pt x="869441" y="939800"/>
                  </a:lnTo>
                  <a:lnTo>
                    <a:pt x="1011936" y="1003300"/>
                  </a:lnTo>
                  <a:lnTo>
                    <a:pt x="1253032" y="482600"/>
                  </a:lnTo>
                  <a:close/>
                </a:path>
                <a:path w="3734435" h="2133600">
                  <a:moveTo>
                    <a:pt x="937513" y="304800"/>
                  </a:moveTo>
                  <a:lnTo>
                    <a:pt x="684657" y="850900"/>
                  </a:lnTo>
                  <a:lnTo>
                    <a:pt x="827277" y="914400"/>
                  </a:lnTo>
                  <a:lnTo>
                    <a:pt x="1029462" y="482600"/>
                  </a:lnTo>
                  <a:lnTo>
                    <a:pt x="1253032" y="482600"/>
                  </a:lnTo>
                  <a:lnTo>
                    <a:pt x="1264793" y="457200"/>
                  </a:lnTo>
                  <a:lnTo>
                    <a:pt x="937513" y="304800"/>
                  </a:lnTo>
                  <a:close/>
                </a:path>
                <a:path w="3734435" h="2133600">
                  <a:moveTo>
                    <a:pt x="1511998" y="876300"/>
                  </a:moveTo>
                  <a:lnTo>
                    <a:pt x="1313307" y="876300"/>
                  </a:lnTo>
                  <a:lnTo>
                    <a:pt x="1351407" y="889000"/>
                  </a:lnTo>
                  <a:lnTo>
                    <a:pt x="1374003" y="901700"/>
                  </a:lnTo>
                  <a:lnTo>
                    <a:pt x="1395110" y="914400"/>
                  </a:lnTo>
                  <a:lnTo>
                    <a:pt x="1464436" y="914400"/>
                  </a:lnTo>
                  <a:lnTo>
                    <a:pt x="1477819" y="901700"/>
                  </a:lnTo>
                  <a:lnTo>
                    <a:pt x="1489583" y="901700"/>
                  </a:lnTo>
                  <a:lnTo>
                    <a:pt x="1500659" y="889000"/>
                  </a:lnTo>
                  <a:lnTo>
                    <a:pt x="1511998" y="876300"/>
                  </a:lnTo>
                  <a:close/>
                </a:path>
                <a:path w="3734435" h="2133600">
                  <a:moveTo>
                    <a:pt x="1872572" y="825500"/>
                  </a:moveTo>
                  <a:lnTo>
                    <a:pt x="1760854" y="825500"/>
                  </a:lnTo>
                  <a:lnTo>
                    <a:pt x="1855724" y="863600"/>
                  </a:lnTo>
                  <a:lnTo>
                    <a:pt x="1872572" y="825500"/>
                  </a:lnTo>
                  <a:close/>
                </a:path>
                <a:path w="3734435" h="2133600">
                  <a:moveTo>
                    <a:pt x="716266" y="647700"/>
                  </a:moveTo>
                  <a:lnTo>
                    <a:pt x="502031" y="647700"/>
                  </a:lnTo>
                  <a:lnTo>
                    <a:pt x="552831" y="673100"/>
                  </a:lnTo>
                  <a:lnTo>
                    <a:pt x="515112" y="774700"/>
                  </a:lnTo>
                  <a:lnTo>
                    <a:pt x="660400" y="838200"/>
                  </a:lnTo>
                  <a:lnTo>
                    <a:pt x="716266" y="647700"/>
                  </a:lnTo>
                  <a:close/>
                </a:path>
                <a:path w="3734435" h="2133600">
                  <a:moveTo>
                    <a:pt x="1585087" y="647700"/>
                  </a:moveTo>
                  <a:lnTo>
                    <a:pt x="1433333" y="647700"/>
                  </a:lnTo>
                  <a:lnTo>
                    <a:pt x="1442910" y="660400"/>
                  </a:lnTo>
                  <a:lnTo>
                    <a:pt x="1449629" y="660400"/>
                  </a:lnTo>
                  <a:lnTo>
                    <a:pt x="1453514" y="673100"/>
                  </a:lnTo>
                  <a:lnTo>
                    <a:pt x="1454852" y="673100"/>
                  </a:lnTo>
                  <a:lnTo>
                    <a:pt x="1453927" y="685800"/>
                  </a:lnTo>
                  <a:lnTo>
                    <a:pt x="1450764" y="698500"/>
                  </a:lnTo>
                  <a:lnTo>
                    <a:pt x="1445387" y="711200"/>
                  </a:lnTo>
                  <a:lnTo>
                    <a:pt x="1417778" y="762000"/>
                  </a:lnTo>
                  <a:lnTo>
                    <a:pt x="1411144" y="774700"/>
                  </a:lnTo>
                  <a:lnTo>
                    <a:pt x="1404772" y="787400"/>
                  </a:lnTo>
                  <a:lnTo>
                    <a:pt x="1552130" y="787400"/>
                  </a:lnTo>
                  <a:lnTo>
                    <a:pt x="1557654" y="774700"/>
                  </a:lnTo>
                  <a:lnTo>
                    <a:pt x="1568366" y="749300"/>
                  </a:lnTo>
                  <a:lnTo>
                    <a:pt x="1576863" y="736600"/>
                  </a:lnTo>
                  <a:lnTo>
                    <a:pt x="1583122" y="711200"/>
                  </a:lnTo>
                  <a:lnTo>
                    <a:pt x="1587119" y="698500"/>
                  </a:lnTo>
                  <a:lnTo>
                    <a:pt x="1589141" y="685800"/>
                  </a:lnTo>
                  <a:lnTo>
                    <a:pt x="1589484" y="673100"/>
                  </a:lnTo>
                  <a:lnTo>
                    <a:pt x="1588136" y="660400"/>
                  </a:lnTo>
                  <a:lnTo>
                    <a:pt x="1585087" y="647700"/>
                  </a:lnTo>
                  <a:close/>
                </a:path>
                <a:path w="3734435" h="2133600">
                  <a:moveTo>
                    <a:pt x="626237" y="165100"/>
                  </a:moveTo>
                  <a:lnTo>
                    <a:pt x="300990" y="673100"/>
                  </a:lnTo>
                  <a:lnTo>
                    <a:pt x="448056" y="749300"/>
                  </a:lnTo>
                  <a:lnTo>
                    <a:pt x="502031" y="647700"/>
                  </a:lnTo>
                  <a:lnTo>
                    <a:pt x="716266" y="647700"/>
                  </a:lnTo>
                  <a:lnTo>
                    <a:pt x="738612" y="571500"/>
                  </a:lnTo>
                  <a:lnTo>
                    <a:pt x="593978" y="571500"/>
                  </a:lnTo>
                  <a:lnTo>
                    <a:pt x="544957" y="546100"/>
                  </a:lnTo>
                  <a:lnTo>
                    <a:pt x="562849" y="520700"/>
                  </a:lnTo>
                  <a:lnTo>
                    <a:pt x="585137" y="482600"/>
                  </a:lnTo>
                  <a:lnTo>
                    <a:pt x="611827" y="444500"/>
                  </a:lnTo>
                  <a:lnTo>
                    <a:pt x="642923" y="393700"/>
                  </a:lnTo>
                  <a:lnTo>
                    <a:pt x="678434" y="330200"/>
                  </a:lnTo>
                  <a:lnTo>
                    <a:pt x="809376" y="330200"/>
                  </a:lnTo>
                  <a:lnTo>
                    <a:pt x="831723" y="254000"/>
                  </a:lnTo>
                  <a:lnTo>
                    <a:pt x="626237" y="165100"/>
                  </a:lnTo>
                  <a:close/>
                </a:path>
                <a:path w="3734435" h="2133600">
                  <a:moveTo>
                    <a:pt x="58928" y="304800"/>
                  </a:moveTo>
                  <a:lnTo>
                    <a:pt x="38988" y="342900"/>
                  </a:lnTo>
                  <a:lnTo>
                    <a:pt x="22985" y="381000"/>
                  </a:lnTo>
                  <a:lnTo>
                    <a:pt x="11160" y="406400"/>
                  </a:lnTo>
                  <a:lnTo>
                    <a:pt x="3502" y="431800"/>
                  </a:lnTo>
                  <a:lnTo>
                    <a:pt x="0" y="457200"/>
                  </a:lnTo>
                  <a:lnTo>
                    <a:pt x="355" y="482600"/>
                  </a:lnTo>
                  <a:lnTo>
                    <a:pt x="4460" y="495300"/>
                  </a:lnTo>
                  <a:lnTo>
                    <a:pt x="12305" y="520700"/>
                  </a:lnTo>
                  <a:lnTo>
                    <a:pt x="23875" y="533400"/>
                  </a:lnTo>
                  <a:lnTo>
                    <a:pt x="39758" y="558800"/>
                  </a:lnTo>
                  <a:lnTo>
                    <a:pt x="60356" y="571500"/>
                  </a:lnTo>
                  <a:lnTo>
                    <a:pt x="85669" y="584200"/>
                  </a:lnTo>
                  <a:lnTo>
                    <a:pt x="115697" y="596900"/>
                  </a:lnTo>
                  <a:lnTo>
                    <a:pt x="143511" y="609600"/>
                  </a:lnTo>
                  <a:lnTo>
                    <a:pt x="169814" y="622300"/>
                  </a:lnTo>
                  <a:lnTo>
                    <a:pt x="259651" y="622300"/>
                  </a:lnTo>
                  <a:lnTo>
                    <a:pt x="294513" y="596900"/>
                  </a:lnTo>
                  <a:lnTo>
                    <a:pt x="325707" y="558800"/>
                  </a:lnTo>
                  <a:lnTo>
                    <a:pt x="348635" y="520700"/>
                  </a:lnTo>
                  <a:lnTo>
                    <a:pt x="152019" y="520700"/>
                  </a:lnTo>
                  <a:lnTo>
                    <a:pt x="142367" y="508000"/>
                  </a:lnTo>
                  <a:lnTo>
                    <a:pt x="137541" y="508000"/>
                  </a:lnTo>
                  <a:lnTo>
                    <a:pt x="137668" y="495300"/>
                  </a:lnTo>
                  <a:lnTo>
                    <a:pt x="138838" y="495300"/>
                  </a:lnTo>
                  <a:lnTo>
                    <a:pt x="141986" y="482600"/>
                  </a:lnTo>
                  <a:lnTo>
                    <a:pt x="147133" y="469900"/>
                  </a:lnTo>
                  <a:lnTo>
                    <a:pt x="154305" y="457200"/>
                  </a:lnTo>
                  <a:lnTo>
                    <a:pt x="195325" y="368300"/>
                  </a:lnTo>
                  <a:lnTo>
                    <a:pt x="58928" y="304800"/>
                  </a:lnTo>
                  <a:close/>
                </a:path>
                <a:path w="3734435" h="2133600">
                  <a:moveTo>
                    <a:pt x="809376" y="330200"/>
                  </a:moveTo>
                  <a:lnTo>
                    <a:pt x="678434" y="330200"/>
                  </a:lnTo>
                  <a:lnTo>
                    <a:pt x="658287" y="393700"/>
                  </a:lnTo>
                  <a:lnTo>
                    <a:pt x="639763" y="444500"/>
                  </a:lnTo>
                  <a:lnTo>
                    <a:pt x="622865" y="482600"/>
                  </a:lnTo>
                  <a:lnTo>
                    <a:pt x="607602" y="533400"/>
                  </a:lnTo>
                  <a:lnTo>
                    <a:pt x="593978" y="571500"/>
                  </a:lnTo>
                  <a:lnTo>
                    <a:pt x="738612" y="571500"/>
                  </a:lnTo>
                  <a:lnTo>
                    <a:pt x="809376" y="330200"/>
                  </a:lnTo>
                  <a:close/>
                </a:path>
                <a:path w="3734435" h="2133600">
                  <a:moveTo>
                    <a:pt x="362204" y="330200"/>
                  </a:moveTo>
                  <a:lnTo>
                    <a:pt x="224841" y="330200"/>
                  </a:lnTo>
                  <a:lnTo>
                    <a:pt x="232410" y="342900"/>
                  </a:lnTo>
                  <a:lnTo>
                    <a:pt x="237601" y="342900"/>
                  </a:lnTo>
                  <a:lnTo>
                    <a:pt x="241363" y="355600"/>
                  </a:lnTo>
                  <a:lnTo>
                    <a:pt x="243697" y="355600"/>
                  </a:lnTo>
                  <a:lnTo>
                    <a:pt x="244601" y="368300"/>
                  </a:lnTo>
                  <a:lnTo>
                    <a:pt x="243863" y="381000"/>
                  </a:lnTo>
                  <a:lnTo>
                    <a:pt x="241268" y="393700"/>
                  </a:lnTo>
                  <a:lnTo>
                    <a:pt x="236815" y="406400"/>
                  </a:lnTo>
                  <a:lnTo>
                    <a:pt x="230505" y="419100"/>
                  </a:lnTo>
                  <a:lnTo>
                    <a:pt x="212979" y="457200"/>
                  </a:lnTo>
                  <a:lnTo>
                    <a:pt x="201904" y="482600"/>
                  </a:lnTo>
                  <a:lnTo>
                    <a:pt x="192484" y="495300"/>
                  </a:lnTo>
                  <a:lnTo>
                    <a:pt x="184707" y="508000"/>
                  </a:lnTo>
                  <a:lnTo>
                    <a:pt x="178562" y="520700"/>
                  </a:lnTo>
                  <a:lnTo>
                    <a:pt x="348635" y="520700"/>
                  </a:lnTo>
                  <a:lnTo>
                    <a:pt x="356235" y="508000"/>
                  </a:lnTo>
                  <a:lnTo>
                    <a:pt x="373715" y="457200"/>
                  </a:lnTo>
                  <a:lnTo>
                    <a:pt x="385587" y="431800"/>
                  </a:lnTo>
                  <a:lnTo>
                    <a:pt x="391864" y="406400"/>
                  </a:lnTo>
                  <a:lnTo>
                    <a:pt x="392556" y="381000"/>
                  </a:lnTo>
                  <a:lnTo>
                    <a:pt x="389082" y="368300"/>
                  </a:lnTo>
                  <a:lnTo>
                    <a:pt x="382857" y="355600"/>
                  </a:lnTo>
                  <a:lnTo>
                    <a:pt x="373893" y="342900"/>
                  </a:lnTo>
                  <a:lnTo>
                    <a:pt x="362204" y="330200"/>
                  </a:lnTo>
                  <a:close/>
                </a:path>
                <a:path w="3734435" h="2133600">
                  <a:moveTo>
                    <a:pt x="217805" y="228600"/>
                  </a:moveTo>
                  <a:lnTo>
                    <a:pt x="181229" y="304800"/>
                  </a:lnTo>
                  <a:lnTo>
                    <a:pt x="199227" y="317500"/>
                  </a:lnTo>
                  <a:lnTo>
                    <a:pt x="213772" y="330200"/>
                  </a:lnTo>
                  <a:lnTo>
                    <a:pt x="380678" y="330200"/>
                  </a:lnTo>
                  <a:lnTo>
                    <a:pt x="397033" y="317500"/>
                  </a:lnTo>
                  <a:lnTo>
                    <a:pt x="411245" y="317500"/>
                  </a:lnTo>
                  <a:lnTo>
                    <a:pt x="423291" y="304800"/>
                  </a:lnTo>
                  <a:lnTo>
                    <a:pt x="434199" y="304800"/>
                  </a:lnTo>
                  <a:lnTo>
                    <a:pt x="445023" y="292100"/>
                  </a:lnTo>
                  <a:lnTo>
                    <a:pt x="455777" y="266700"/>
                  </a:lnTo>
                  <a:lnTo>
                    <a:pt x="466471" y="254000"/>
                  </a:lnTo>
                  <a:lnTo>
                    <a:pt x="270865" y="254000"/>
                  </a:lnTo>
                  <a:lnTo>
                    <a:pt x="257635" y="241300"/>
                  </a:lnTo>
                  <a:lnTo>
                    <a:pt x="239952" y="241300"/>
                  </a:lnTo>
                  <a:lnTo>
                    <a:pt x="217805" y="228600"/>
                  </a:lnTo>
                  <a:close/>
                </a:path>
                <a:path w="3734435" h="2133600">
                  <a:moveTo>
                    <a:pt x="473769" y="114300"/>
                  </a:moveTo>
                  <a:lnTo>
                    <a:pt x="338328" y="114300"/>
                  </a:lnTo>
                  <a:lnTo>
                    <a:pt x="346582" y="127000"/>
                  </a:lnTo>
                  <a:lnTo>
                    <a:pt x="351409" y="127000"/>
                  </a:lnTo>
                  <a:lnTo>
                    <a:pt x="352551" y="139700"/>
                  </a:lnTo>
                  <a:lnTo>
                    <a:pt x="352405" y="139700"/>
                  </a:lnTo>
                  <a:lnTo>
                    <a:pt x="350424" y="152400"/>
                  </a:lnTo>
                  <a:lnTo>
                    <a:pt x="346586" y="165100"/>
                  </a:lnTo>
                  <a:lnTo>
                    <a:pt x="340868" y="177800"/>
                  </a:lnTo>
                  <a:lnTo>
                    <a:pt x="326898" y="203200"/>
                  </a:lnTo>
                  <a:lnTo>
                    <a:pt x="320801" y="215900"/>
                  </a:lnTo>
                  <a:lnTo>
                    <a:pt x="314896" y="228600"/>
                  </a:lnTo>
                  <a:lnTo>
                    <a:pt x="309181" y="241300"/>
                  </a:lnTo>
                  <a:lnTo>
                    <a:pt x="303656" y="241300"/>
                  </a:lnTo>
                  <a:lnTo>
                    <a:pt x="298138" y="254000"/>
                  </a:lnTo>
                  <a:lnTo>
                    <a:pt x="466471" y="254000"/>
                  </a:lnTo>
                  <a:lnTo>
                    <a:pt x="479067" y="215900"/>
                  </a:lnTo>
                  <a:lnTo>
                    <a:pt x="485616" y="190500"/>
                  </a:lnTo>
                  <a:lnTo>
                    <a:pt x="486116" y="152400"/>
                  </a:lnTo>
                  <a:lnTo>
                    <a:pt x="480568" y="127000"/>
                  </a:lnTo>
                  <a:lnTo>
                    <a:pt x="473769" y="114300"/>
                  </a:lnTo>
                  <a:close/>
                </a:path>
                <a:path w="3734435" h="2133600">
                  <a:moveTo>
                    <a:pt x="295195" y="0"/>
                  </a:moveTo>
                  <a:lnTo>
                    <a:pt x="239268" y="0"/>
                  </a:lnTo>
                  <a:lnTo>
                    <a:pt x="215763" y="12700"/>
                  </a:lnTo>
                  <a:lnTo>
                    <a:pt x="193817" y="38100"/>
                  </a:lnTo>
                  <a:lnTo>
                    <a:pt x="173420" y="63500"/>
                  </a:lnTo>
                  <a:lnTo>
                    <a:pt x="154559" y="88900"/>
                  </a:lnTo>
                  <a:lnTo>
                    <a:pt x="132969" y="139700"/>
                  </a:lnTo>
                  <a:lnTo>
                    <a:pt x="269494" y="203200"/>
                  </a:lnTo>
                  <a:lnTo>
                    <a:pt x="290194" y="152400"/>
                  </a:lnTo>
                  <a:lnTo>
                    <a:pt x="297199" y="139700"/>
                  </a:lnTo>
                  <a:lnTo>
                    <a:pt x="303561" y="127000"/>
                  </a:lnTo>
                  <a:lnTo>
                    <a:pt x="309304" y="127000"/>
                  </a:lnTo>
                  <a:lnTo>
                    <a:pt x="314451" y="114300"/>
                  </a:lnTo>
                  <a:lnTo>
                    <a:pt x="473769" y="114300"/>
                  </a:lnTo>
                  <a:lnTo>
                    <a:pt x="466971" y="101600"/>
                  </a:lnTo>
                  <a:lnTo>
                    <a:pt x="443325" y="76200"/>
                  </a:lnTo>
                  <a:lnTo>
                    <a:pt x="409630" y="50800"/>
                  </a:lnTo>
                  <a:lnTo>
                    <a:pt x="365887" y="25400"/>
                  </a:lnTo>
                  <a:lnTo>
                    <a:pt x="328689" y="12700"/>
                  </a:lnTo>
                  <a:lnTo>
                    <a:pt x="29519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27039" y="5278755"/>
              <a:ext cx="178435" cy="168910"/>
            </a:xfrm>
            <a:custGeom>
              <a:avLst/>
              <a:gdLst/>
              <a:ahLst/>
              <a:cxnLst/>
              <a:rect l="l" t="t" r="r" b="b"/>
              <a:pathLst>
                <a:path w="178435" h="168910">
                  <a:moveTo>
                    <a:pt x="50546" y="0"/>
                  </a:moveTo>
                  <a:lnTo>
                    <a:pt x="178308" y="58928"/>
                  </a:lnTo>
                  <a:lnTo>
                    <a:pt x="127762" y="168402"/>
                  </a:lnTo>
                  <a:lnTo>
                    <a:pt x="0" y="109347"/>
                  </a:lnTo>
                  <a:lnTo>
                    <a:pt x="50546" y="0"/>
                  </a:lnTo>
                  <a:close/>
                </a:path>
              </a:pathLst>
            </a:custGeom>
            <a:ln w="9144">
              <a:solidFill>
                <a:srgbClr val="001A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24910" y="3637152"/>
              <a:ext cx="142621" cy="24879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6567" y="3945762"/>
              <a:ext cx="107382" cy="15876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684526" y="3308625"/>
              <a:ext cx="3734435" cy="2009775"/>
            </a:xfrm>
            <a:custGeom>
              <a:avLst/>
              <a:gdLst/>
              <a:ahLst/>
              <a:cxnLst/>
              <a:rect l="l" t="t" r="r" b="b"/>
              <a:pathLst>
                <a:path w="3734435" h="2009775">
                  <a:moveTo>
                    <a:pt x="3334131" y="1510389"/>
                  </a:moveTo>
                  <a:lnTo>
                    <a:pt x="3326638" y="1506960"/>
                  </a:lnTo>
                  <a:lnTo>
                    <a:pt x="3319653" y="1507214"/>
                  </a:lnTo>
                  <a:lnTo>
                    <a:pt x="3313049" y="1511151"/>
                  </a:lnTo>
                  <a:lnTo>
                    <a:pt x="3283585" y="1559284"/>
                  </a:lnTo>
                  <a:lnTo>
                    <a:pt x="3165729" y="1814554"/>
                  </a:lnTo>
                  <a:lnTo>
                    <a:pt x="3148853" y="1853511"/>
                  </a:lnTo>
                  <a:lnTo>
                    <a:pt x="3141599" y="1883769"/>
                  </a:lnTo>
                  <a:lnTo>
                    <a:pt x="3145916" y="1890246"/>
                  </a:lnTo>
                  <a:lnTo>
                    <a:pt x="3155315" y="1894691"/>
                  </a:lnTo>
                  <a:lnTo>
                    <a:pt x="3162288" y="1896927"/>
                  </a:lnTo>
                  <a:lnTo>
                    <a:pt x="3168713" y="1896961"/>
                  </a:lnTo>
                  <a:lnTo>
                    <a:pt x="3174567" y="1894780"/>
                  </a:lnTo>
                  <a:lnTo>
                    <a:pt x="3201703" y="1852975"/>
                  </a:lnTo>
                  <a:lnTo>
                    <a:pt x="3328289" y="1579858"/>
                  </a:lnTo>
                  <a:lnTo>
                    <a:pt x="3345148" y="1536959"/>
                  </a:lnTo>
                  <a:lnTo>
                    <a:pt x="3346958" y="1520676"/>
                  </a:lnTo>
                  <a:lnTo>
                    <a:pt x="3342894" y="1514453"/>
                  </a:lnTo>
                  <a:lnTo>
                    <a:pt x="3334131" y="1510389"/>
                  </a:lnTo>
                  <a:close/>
                </a:path>
                <a:path w="3734435" h="2009775">
                  <a:moveTo>
                    <a:pt x="3584066" y="1527534"/>
                  </a:moveTo>
                  <a:lnTo>
                    <a:pt x="3734054" y="1596876"/>
                  </a:lnTo>
                  <a:lnTo>
                    <a:pt x="3521456" y="1998196"/>
                  </a:lnTo>
                  <a:lnTo>
                    <a:pt x="3416173" y="1949555"/>
                  </a:lnTo>
                  <a:lnTo>
                    <a:pt x="3584066" y="1527534"/>
                  </a:lnTo>
                  <a:close/>
                </a:path>
                <a:path w="3734435" h="2009775">
                  <a:moveTo>
                    <a:pt x="2825750" y="1177268"/>
                  </a:moveTo>
                  <a:lnTo>
                    <a:pt x="2967990" y="1242927"/>
                  </a:lnTo>
                  <a:lnTo>
                    <a:pt x="2877693" y="1438507"/>
                  </a:lnTo>
                  <a:lnTo>
                    <a:pt x="2920238" y="1458192"/>
                  </a:lnTo>
                  <a:lnTo>
                    <a:pt x="3010535" y="1262612"/>
                  </a:lnTo>
                  <a:lnTo>
                    <a:pt x="3152775" y="1328271"/>
                  </a:lnTo>
                  <a:lnTo>
                    <a:pt x="2900172" y="1875133"/>
                  </a:lnTo>
                  <a:lnTo>
                    <a:pt x="2757932" y="1809474"/>
                  </a:lnTo>
                  <a:lnTo>
                    <a:pt x="2863977" y="1579731"/>
                  </a:lnTo>
                  <a:lnTo>
                    <a:pt x="2821432" y="1560046"/>
                  </a:lnTo>
                  <a:lnTo>
                    <a:pt x="2715387" y="1789789"/>
                  </a:lnTo>
                  <a:lnTo>
                    <a:pt x="2573147" y="1724130"/>
                  </a:lnTo>
                  <a:lnTo>
                    <a:pt x="2825750" y="1177268"/>
                  </a:lnTo>
                  <a:close/>
                </a:path>
                <a:path w="3734435" h="2009775">
                  <a:moveTo>
                    <a:pt x="2538095" y="1044299"/>
                  </a:moveTo>
                  <a:lnTo>
                    <a:pt x="2775204" y="1153773"/>
                  </a:lnTo>
                  <a:lnTo>
                    <a:pt x="2724531" y="1263247"/>
                  </a:lnTo>
                  <a:lnTo>
                    <a:pt x="2629662" y="1219432"/>
                  </a:lnTo>
                  <a:lnTo>
                    <a:pt x="2581783" y="1323064"/>
                  </a:lnTo>
                  <a:lnTo>
                    <a:pt x="2670556" y="1364085"/>
                  </a:lnTo>
                  <a:lnTo>
                    <a:pt x="2622550" y="1468225"/>
                  </a:lnTo>
                  <a:lnTo>
                    <a:pt x="2533650" y="1427077"/>
                  </a:lnTo>
                  <a:lnTo>
                    <a:pt x="2478151" y="1547346"/>
                  </a:lnTo>
                  <a:lnTo>
                    <a:pt x="2582545" y="1595606"/>
                  </a:lnTo>
                  <a:lnTo>
                    <a:pt x="2531999" y="1705080"/>
                  </a:lnTo>
                  <a:lnTo>
                    <a:pt x="2285365" y="1591161"/>
                  </a:lnTo>
                  <a:lnTo>
                    <a:pt x="2538095" y="1044299"/>
                  </a:lnTo>
                  <a:close/>
                </a:path>
                <a:path w="3734435" h="2009775">
                  <a:moveTo>
                    <a:pt x="1669161" y="642852"/>
                  </a:moveTo>
                  <a:lnTo>
                    <a:pt x="1906270" y="752453"/>
                  </a:lnTo>
                  <a:lnTo>
                    <a:pt x="1855724" y="861927"/>
                  </a:lnTo>
                  <a:lnTo>
                    <a:pt x="1760854" y="817985"/>
                  </a:lnTo>
                  <a:lnTo>
                    <a:pt x="1712976" y="921744"/>
                  </a:lnTo>
                  <a:lnTo>
                    <a:pt x="1801749" y="962765"/>
                  </a:lnTo>
                  <a:lnTo>
                    <a:pt x="1753743" y="1066778"/>
                  </a:lnTo>
                  <a:lnTo>
                    <a:pt x="1664843" y="1025757"/>
                  </a:lnTo>
                  <a:lnTo>
                    <a:pt x="1609344" y="1146026"/>
                  </a:lnTo>
                  <a:lnTo>
                    <a:pt x="1713738" y="1194159"/>
                  </a:lnTo>
                  <a:lnTo>
                    <a:pt x="1663191" y="1303633"/>
                  </a:lnTo>
                  <a:lnTo>
                    <a:pt x="1416558" y="1189714"/>
                  </a:lnTo>
                  <a:lnTo>
                    <a:pt x="1669161" y="642852"/>
                  </a:lnTo>
                  <a:close/>
                </a:path>
                <a:path w="3734435" h="2009775">
                  <a:moveTo>
                    <a:pt x="1321943" y="482451"/>
                  </a:moveTo>
                  <a:lnTo>
                    <a:pt x="1465199" y="548618"/>
                  </a:lnTo>
                  <a:lnTo>
                    <a:pt x="1515506" y="574637"/>
                  </a:lnTo>
                  <a:lnTo>
                    <a:pt x="1550289" y="599037"/>
                  </a:lnTo>
                  <a:lnTo>
                    <a:pt x="1579989" y="634880"/>
                  </a:lnTo>
                  <a:lnTo>
                    <a:pt x="1589484" y="672205"/>
                  </a:lnTo>
                  <a:lnTo>
                    <a:pt x="1589141" y="685244"/>
                  </a:lnTo>
                  <a:lnTo>
                    <a:pt x="1576863" y="731736"/>
                  </a:lnTo>
                  <a:lnTo>
                    <a:pt x="1557654" y="776964"/>
                  </a:lnTo>
                  <a:lnTo>
                    <a:pt x="1535557" y="824589"/>
                  </a:lnTo>
                  <a:lnTo>
                    <a:pt x="1511998" y="868610"/>
                  </a:lnTo>
                  <a:lnTo>
                    <a:pt x="1477819" y="904253"/>
                  </a:lnTo>
                  <a:lnTo>
                    <a:pt x="1432814" y="914505"/>
                  </a:lnTo>
                  <a:lnTo>
                    <a:pt x="1414718" y="912909"/>
                  </a:lnTo>
                  <a:lnTo>
                    <a:pt x="1395110" y="908694"/>
                  </a:lnTo>
                  <a:lnTo>
                    <a:pt x="1374003" y="901860"/>
                  </a:lnTo>
                  <a:lnTo>
                    <a:pt x="1351407" y="892407"/>
                  </a:lnTo>
                  <a:lnTo>
                    <a:pt x="1313307" y="874754"/>
                  </a:lnTo>
                  <a:lnTo>
                    <a:pt x="1211452" y="1094972"/>
                  </a:lnTo>
                  <a:lnTo>
                    <a:pt x="1069339" y="1029313"/>
                  </a:lnTo>
                  <a:lnTo>
                    <a:pt x="1321943" y="482451"/>
                  </a:lnTo>
                  <a:close/>
                </a:path>
                <a:path w="3734435" h="2009775">
                  <a:moveTo>
                    <a:pt x="626237" y="161014"/>
                  </a:moveTo>
                  <a:lnTo>
                    <a:pt x="831723" y="256010"/>
                  </a:lnTo>
                  <a:lnTo>
                    <a:pt x="660400" y="840337"/>
                  </a:lnTo>
                  <a:lnTo>
                    <a:pt x="515112" y="773281"/>
                  </a:lnTo>
                  <a:lnTo>
                    <a:pt x="552831" y="671427"/>
                  </a:lnTo>
                  <a:lnTo>
                    <a:pt x="502031" y="647932"/>
                  </a:lnTo>
                  <a:lnTo>
                    <a:pt x="448056" y="742293"/>
                  </a:lnTo>
                  <a:lnTo>
                    <a:pt x="300990" y="674348"/>
                  </a:lnTo>
                  <a:lnTo>
                    <a:pt x="626237" y="161014"/>
                  </a:lnTo>
                  <a:close/>
                </a:path>
                <a:path w="3734435" h="2009775">
                  <a:moveTo>
                    <a:pt x="1957070" y="775440"/>
                  </a:moveTo>
                  <a:lnTo>
                    <a:pt x="2099691" y="841353"/>
                  </a:lnTo>
                  <a:lnTo>
                    <a:pt x="1897379" y="1279122"/>
                  </a:lnTo>
                  <a:lnTo>
                    <a:pt x="1938274" y="1297918"/>
                  </a:lnTo>
                  <a:lnTo>
                    <a:pt x="2140585" y="860276"/>
                  </a:lnTo>
                  <a:lnTo>
                    <a:pt x="2283079" y="926062"/>
                  </a:lnTo>
                  <a:lnTo>
                    <a:pt x="2080895" y="1363831"/>
                  </a:lnTo>
                  <a:lnTo>
                    <a:pt x="2123059" y="1383389"/>
                  </a:lnTo>
                  <a:lnTo>
                    <a:pt x="2325243" y="945620"/>
                  </a:lnTo>
                  <a:lnTo>
                    <a:pt x="2467483" y="1011279"/>
                  </a:lnTo>
                  <a:lnTo>
                    <a:pt x="2265299" y="1449048"/>
                  </a:lnTo>
                  <a:lnTo>
                    <a:pt x="2294254" y="1462383"/>
                  </a:lnTo>
                  <a:lnTo>
                    <a:pt x="2200148" y="1666091"/>
                  </a:lnTo>
                  <a:lnTo>
                    <a:pt x="2102231" y="1620879"/>
                  </a:lnTo>
                  <a:lnTo>
                    <a:pt x="2145791" y="1526645"/>
                  </a:lnTo>
                  <a:lnTo>
                    <a:pt x="1704339" y="1322683"/>
                  </a:lnTo>
                  <a:lnTo>
                    <a:pt x="1957070" y="775440"/>
                  </a:lnTo>
                  <a:close/>
                </a:path>
                <a:path w="3734435" h="2009775">
                  <a:moveTo>
                    <a:pt x="937513" y="304397"/>
                  </a:moveTo>
                  <a:lnTo>
                    <a:pt x="1264793" y="455654"/>
                  </a:lnTo>
                  <a:lnTo>
                    <a:pt x="1011936" y="1002770"/>
                  </a:lnTo>
                  <a:lnTo>
                    <a:pt x="869441" y="936984"/>
                  </a:lnTo>
                  <a:lnTo>
                    <a:pt x="1071752" y="499215"/>
                  </a:lnTo>
                  <a:lnTo>
                    <a:pt x="1029462" y="479657"/>
                  </a:lnTo>
                  <a:lnTo>
                    <a:pt x="827277" y="917426"/>
                  </a:lnTo>
                  <a:lnTo>
                    <a:pt x="684657" y="851640"/>
                  </a:lnTo>
                  <a:lnTo>
                    <a:pt x="937513" y="304397"/>
                  </a:lnTo>
                  <a:close/>
                </a:path>
                <a:path w="3734435" h="2009775">
                  <a:moveTo>
                    <a:pt x="365887" y="27664"/>
                  </a:moveTo>
                  <a:lnTo>
                    <a:pt x="409630" y="50736"/>
                  </a:lnTo>
                  <a:lnTo>
                    <a:pt x="443325" y="74987"/>
                  </a:lnTo>
                  <a:lnTo>
                    <a:pt x="480568" y="126978"/>
                  </a:lnTo>
                  <a:lnTo>
                    <a:pt x="486116" y="154906"/>
                  </a:lnTo>
                  <a:lnTo>
                    <a:pt x="485616" y="184572"/>
                  </a:lnTo>
                  <a:lnTo>
                    <a:pt x="466471" y="249025"/>
                  </a:lnTo>
                  <a:lnTo>
                    <a:pt x="445023" y="287109"/>
                  </a:lnTo>
                  <a:lnTo>
                    <a:pt x="411245" y="316047"/>
                  </a:lnTo>
                  <a:lnTo>
                    <a:pt x="362204" y="326495"/>
                  </a:lnTo>
                  <a:lnTo>
                    <a:pt x="373893" y="339332"/>
                  </a:lnTo>
                  <a:lnTo>
                    <a:pt x="382857" y="352895"/>
                  </a:lnTo>
                  <a:lnTo>
                    <a:pt x="389082" y="367196"/>
                  </a:lnTo>
                  <a:lnTo>
                    <a:pt x="392556" y="382248"/>
                  </a:lnTo>
                  <a:lnTo>
                    <a:pt x="391864" y="401230"/>
                  </a:lnTo>
                  <a:lnTo>
                    <a:pt x="373715" y="460579"/>
                  </a:lnTo>
                  <a:lnTo>
                    <a:pt x="356235" y="500993"/>
                  </a:lnTo>
                  <a:lnTo>
                    <a:pt x="325707" y="557158"/>
                  </a:lnTo>
                  <a:lnTo>
                    <a:pt x="294513" y="595227"/>
                  </a:lnTo>
                  <a:lnTo>
                    <a:pt x="259651" y="617595"/>
                  </a:lnTo>
                  <a:lnTo>
                    <a:pt x="217931" y="626342"/>
                  </a:lnTo>
                  <a:lnTo>
                    <a:pt x="194617" y="625530"/>
                  </a:lnTo>
                  <a:lnTo>
                    <a:pt x="143511" y="613286"/>
                  </a:lnTo>
                  <a:lnTo>
                    <a:pt x="85669" y="586307"/>
                  </a:lnTo>
                  <a:lnTo>
                    <a:pt x="39758" y="551878"/>
                  </a:lnTo>
                  <a:lnTo>
                    <a:pt x="12305" y="513685"/>
                  </a:lnTo>
                  <a:lnTo>
                    <a:pt x="355" y="475775"/>
                  </a:lnTo>
                  <a:lnTo>
                    <a:pt x="0" y="457178"/>
                  </a:lnTo>
                  <a:lnTo>
                    <a:pt x="3502" y="436129"/>
                  </a:lnTo>
                  <a:lnTo>
                    <a:pt x="11160" y="409950"/>
                  </a:lnTo>
                  <a:lnTo>
                    <a:pt x="22985" y="378650"/>
                  </a:lnTo>
                  <a:lnTo>
                    <a:pt x="38988" y="342243"/>
                  </a:lnTo>
                  <a:lnTo>
                    <a:pt x="58928" y="298936"/>
                  </a:lnTo>
                  <a:lnTo>
                    <a:pt x="195325" y="362055"/>
                  </a:lnTo>
                  <a:lnTo>
                    <a:pt x="154305" y="450828"/>
                  </a:lnTo>
                  <a:lnTo>
                    <a:pt x="147133" y="467064"/>
                  </a:lnTo>
                  <a:lnTo>
                    <a:pt x="141986" y="480323"/>
                  </a:lnTo>
                  <a:lnTo>
                    <a:pt x="138838" y="490583"/>
                  </a:lnTo>
                  <a:lnTo>
                    <a:pt x="137668" y="497818"/>
                  </a:lnTo>
                  <a:lnTo>
                    <a:pt x="137541" y="505565"/>
                  </a:lnTo>
                  <a:lnTo>
                    <a:pt x="142367" y="511661"/>
                  </a:lnTo>
                  <a:lnTo>
                    <a:pt x="152019" y="516106"/>
                  </a:lnTo>
                  <a:lnTo>
                    <a:pt x="159613" y="518729"/>
                  </a:lnTo>
                  <a:lnTo>
                    <a:pt x="166576" y="519185"/>
                  </a:lnTo>
                  <a:lnTo>
                    <a:pt x="172896" y="517499"/>
                  </a:lnTo>
                  <a:lnTo>
                    <a:pt x="201904" y="475581"/>
                  </a:lnTo>
                  <a:lnTo>
                    <a:pt x="230505" y="414633"/>
                  </a:lnTo>
                  <a:lnTo>
                    <a:pt x="243863" y="375217"/>
                  </a:lnTo>
                  <a:lnTo>
                    <a:pt x="244601" y="365484"/>
                  </a:lnTo>
                  <a:lnTo>
                    <a:pt x="243697" y="356979"/>
                  </a:lnTo>
                  <a:lnTo>
                    <a:pt x="213772" y="323717"/>
                  </a:lnTo>
                  <a:lnTo>
                    <a:pt x="181229" y="306683"/>
                  </a:lnTo>
                  <a:lnTo>
                    <a:pt x="217805" y="227308"/>
                  </a:lnTo>
                  <a:lnTo>
                    <a:pt x="257635" y="244548"/>
                  </a:lnTo>
                  <a:lnTo>
                    <a:pt x="286101" y="251410"/>
                  </a:lnTo>
                  <a:lnTo>
                    <a:pt x="292274" y="250009"/>
                  </a:lnTo>
                  <a:lnTo>
                    <a:pt x="320801" y="218281"/>
                  </a:lnTo>
                  <a:lnTo>
                    <a:pt x="340868" y="175492"/>
                  </a:lnTo>
                  <a:lnTo>
                    <a:pt x="352551" y="134979"/>
                  </a:lnTo>
                  <a:lnTo>
                    <a:pt x="351409" y="127105"/>
                  </a:lnTo>
                  <a:lnTo>
                    <a:pt x="346582" y="121263"/>
                  </a:lnTo>
                  <a:lnTo>
                    <a:pt x="338328" y="117326"/>
                  </a:lnTo>
                  <a:lnTo>
                    <a:pt x="331489" y="114942"/>
                  </a:lnTo>
                  <a:lnTo>
                    <a:pt x="325246" y="114262"/>
                  </a:lnTo>
                  <a:lnTo>
                    <a:pt x="319575" y="115272"/>
                  </a:lnTo>
                  <a:lnTo>
                    <a:pt x="290194" y="156696"/>
                  </a:lnTo>
                  <a:lnTo>
                    <a:pt x="269494" y="201527"/>
                  </a:lnTo>
                  <a:lnTo>
                    <a:pt x="132969" y="138535"/>
                  </a:lnTo>
                  <a:lnTo>
                    <a:pt x="154559" y="91926"/>
                  </a:lnTo>
                  <a:lnTo>
                    <a:pt x="173420" y="56917"/>
                  </a:lnTo>
                  <a:lnTo>
                    <a:pt x="215763" y="12237"/>
                  </a:lnTo>
                  <a:lnTo>
                    <a:pt x="265392" y="0"/>
                  </a:lnTo>
                  <a:lnTo>
                    <a:pt x="295195" y="3327"/>
                  </a:lnTo>
                  <a:lnTo>
                    <a:pt x="328689" y="12537"/>
                  </a:lnTo>
                  <a:lnTo>
                    <a:pt x="365887" y="27664"/>
                  </a:lnTo>
                  <a:close/>
                </a:path>
                <a:path w="3734435" h="2009775">
                  <a:moveTo>
                    <a:pt x="3376168" y="1417552"/>
                  </a:moveTo>
                  <a:lnTo>
                    <a:pt x="3416157" y="1440380"/>
                  </a:lnTo>
                  <a:lnTo>
                    <a:pt x="3448431" y="1468352"/>
                  </a:lnTo>
                  <a:lnTo>
                    <a:pt x="3471640" y="1500848"/>
                  </a:lnTo>
                  <a:lnTo>
                    <a:pt x="3484753" y="1537440"/>
                  </a:lnTo>
                  <a:lnTo>
                    <a:pt x="3487880" y="1575238"/>
                  </a:lnTo>
                  <a:lnTo>
                    <a:pt x="3485770" y="1593607"/>
                  </a:lnTo>
                  <a:lnTo>
                    <a:pt x="3473692" y="1632467"/>
                  </a:lnTo>
                  <a:lnTo>
                    <a:pt x="3448442" y="1692475"/>
                  </a:lnTo>
                  <a:lnTo>
                    <a:pt x="3430651" y="1731623"/>
                  </a:lnTo>
                  <a:lnTo>
                    <a:pt x="3387471" y="1825222"/>
                  </a:lnTo>
                  <a:lnTo>
                    <a:pt x="3369564" y="1863326"/>
                  </a:lnTo>
                  <a:lnTo>
                    <a:pt x="3340607" y="1920769"/>
                  </a:lnTo>
                  <a:lnTo>
                    <a:pt x="3318869" y="1955516"/>
                  </a:lnTo>
                  <a:lnTo>
                    <a:pt x="3276346" y="1991592"/>
                  </a:lnTo>
                  <a:lnTo>
                    <a:pt x="3240738" y="2005562"/>
                  </a:lnTo>
                  <a:lnTo>
                    <a:pt x="3201035" y="2009626"/>
                  </a:lnTo>
                  <a:lnTo>
                    <a:pt x="3179816" y="2007885"/>
                  </a:lnTo>
                  <a:lnTo>
                    <a:pt x="3135758" y="1996785"/>
                  </a:lnTo>
                  <a:lnTo>
                    <a:pt x="3091943" y="1976588"/>
                  </a:lnTo>
                  <a:lnTo>
                    <a:pt x="3055800" y="1951200"/>
                  </a:lnTo>
                  <a:lnTo>
                    <a:pt x="3027779" y="1920841"/>
                  </a:lnTo>
                  <a:lnTo>
                    <a:pt x="3009594" y="1886273"/>
                  </a:lnTo>
                  <a:lnTo>
                    <a:pt x="3001527" y="1848441"/>
                  </a:lnTo>
                  <a:lnTo>
                    <a:pt x="3001184" y="1829714"/>
                  </a:lnTo>
                  <a:lnTo>
                    <a:pt x="3003294" y="1811345"/>
                  </a:lnTo>
                  <a:lnTo>
                    <a:pt x="3015372" y="1772483"/>
                  </a:lnTo>
                  <a:lnTo>
                    <a:pt x="3040622" y="1712424"/>
                  </a:lnTo>
                  <a:lnTo>
                    <a:pt x="3058414" y="1673203"/>
                  </a:lnTo>
                  <a:lnTo>
                    <a:pt x="3101594" y="1579731"/>
                  </a:lnTo>
                  <a:lnTo>
                    <a:pt x="3119501" y="1541609"/>
                  </a:lnTo>
                  <a:lnTo>
                    <a:pt x="3148457" y="1484129"/>
                  </a:lnTo>
                  <a:lnTo>
                    <a:pt x="3170195" y="1449365"/>
                  </a:lnTo>
                  <a:lnTo>
                    <a:pt x="3212719" y="1413361"/>
                  </a:lnTo>
                  <a:lnTo>
                    <a:pt x="3248326" y="1399391"/>
                  </a:lnTo>
                  <a:lnTo>
                    <a:pt x="3288029" y="1395327"/>
                  </a:lnTo>
                  <a:lnTo>
                    <a:pt x="3309248" y="1397013"/>
                  </a:lnTo>
                  <a:lnTo>
                    <a:pt x="3331003" y="1401296"/>
                  </a:lnTo>
                  <a:lnTo>
                    <a:pt x="3353306" y="1408150"/>
                  </a:lnTo>
                  <a:lnTo>
                    <a:pt x="3376168" y="1417552"/>
                  </a:lnTo>
                  <a:close/>
                </a:path>
              </a:pathLst>
            </a:custGeom>
            <a:ln w="9144">
              <a:solidFill>
                <a:srgbClr val="001A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46759"/>
            <a:ext cx="9144000" cy="6111240"/>
            <a:chOff x="0" y="746759"/>
            <a:chExt cx="9144000" cy="6111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90359"/>
              <a:ext cx="6083808" cy="106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4732" y="6720845"/>
              <a:ext cx="4049267" cy="1371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772667"/>
              <a:ext cx="8773287" cy="12873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5112" y="792479"/>
              <a:ext cx="8412480" cy="1170940"/>
            </a:xfrm>
            <a:custGeom>
              <a:avLst/>
              <a:gdLst/>
              <a:ahLst/>
              <a:cxnLst/>
              <a:rect l="l" t="t" r="r" b="b"/>
              <a:pathLst>
                <a:path w="8412480" h="1170939">
                  <a:moveTo>
                    <a:pt x="0" y="0"/>
                  </a:moveTo>
                  <a:lnTo>
                    <a:pt x="8412480" y="0"/>
                  </a:lnTo>
                  <a:lnTo>
                    <a:pt x="8412480" y="1170432"/>
                  </a:lnTo>
                  <a:lnTo>
                    <a:pt x="0" y="1170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2707" y="1025016"/>
              <a:ext cx="6345047" cy="3284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77263" y="1441830"/>
              <a:ext cx="5578983" cy="3230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690359"/>
              <a:ext cx="9144000" cy="106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552" y="746759"/>
              <a:ext cx="574281" cy="12828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1459" y="772667"/>
              <a:ext cx="477520" cy="1186180"/>
            </a:xfrm>
            <a:custGeom>
              <a:avLst/>
              <a:gdLst/>
              <a:ahLst/>
              <a:cxnLst/>
              <a:rect l="l" t="t" r="r" b="b"/>
              <a:pathLst>
                <a:path w="477520" h="1186180">
                  <a:moveTo>
                    <a:pt x="0" y="0"/>
                  </a:moveTo>
                  <a:lnTo>
                    <a:pt x="0" y="1185672"/>
                  </a:lnTo>
                  <a:lnTo>
                    <a:pt x="477012" y="622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9255" y="2052840"/>
              <a:ext cx="4581017" cy="8715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50438" y="2165476"/>
              <a:ext cx="3036824" cy="2772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06114" y="2511552"/>
              <a:ext cx="2120392" cy="24968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9559" y="3069336"/>
              <a:ext cx="3771900" cy="28803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14955" y="5672327"/>
              <a:ext cx="3979037" cy="8121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556382" y="5935268"/>
              <a:ext cx="888365" cy="231775"/>
            </a:xfrm>
            <a:custGeom>
              <a:avLst/>
              <a:gdLst/>
              <a:ahLst/>
              <a:cxnLst/>
              <a:rect l="l" t="t" r="r" b="b"/>
              <a:pathLst>
                <a:path w="888364" h="231775">
                  <a:moveTo>
                    <a:pt x="806069" y="193167"/>
                  </a:moveTo>
                  <a:lnTo>
                    <a:pt x="745744" y="193167"/>
                  </a:lnTo>
                  <a:lnTo>
                    <a:pt x="745744" y="231457"/>
                  </a:lnTo>
                  <a:lnTo>
                    <a:pt x="806069" y="231457"/>
                  </a:lnTo>
                  <a:lnTo>
                    <a:pt x="806069" y="193167"/>
                  </a:lnTo>
                  <a:close/>
                </a:path>
                <a:path w="888364" h="231775">
                  <a:moveTo>
                    <a:pt x="816609" y="39573"/>
                  </a:moveTo>
                  <a:lnTo>
                    <a:pt x="736472" y="39573"/>
                  </a:lnTo>
                  <a:lnTo>
                    <a:pt x="717113" y="40625"/>
                  </a:lnTo>
                  <a:lnTo>
                    <a:pt x="679323" y="56426"/>
                  </a:lnTo>
                  <a:lnTo>
                    <a:pt x="665132" y="93383"/>
                  </a:lnTo>
                  <a:lnTo>
                    <a:pt x="664464" y="114147"/>
                  </a:lnTo>
                  <a:lnTo>
                    <a:pt x="664464" y="118148"/>
                  </a:lnTo>
                  <a:lnTo>
                    <a:pt x="668553" y="157631"/>
                  </a:lnTo>
                  <a:lnTo>
                    <a:pt x="701230" y="188842"/>
                  </a:lnTo>
                  <a:lnTo>
                    <a:pt x="736472" y="193167"/>
                  </a:lnTo>
                  <a:lnTo>
                    <a:pt x="816609" y="193167"/>
                  </a:lnTo>
                  <a:lnTo>
                    <a:pt x="864419" y="183437"/>
                  </a:lnTo>
                  <a:lnTo>
                    <a:pt x="884586" y="157162"/>
                  </a:lnTo>
                  <a:lnTo>
                    <a:pt x="736345" y="157162"/>
                  </a:lnTo>
                  <a:lnTo>
                    <a:pt x="732536" y="154774"/>
                  </a:lnTo>
                  <a:lnTo>
                    <a:pt x="729361" y="150012"/>
                  </a:lnTo>
                  <a:lnTo>
                    <a:pt x="726313" y="145249"/>
                  </a:lnTo>
                  <a:lnTo>
                    <a:pt x="724789" y="138963"/>
                  </a:lnTo>
                  <a:lnTo>
                    <a:pt x="724789" y="93383"/>
                  </a:lnTo>
                  <a:lnTo>
                    <a:pt x="736345" y="75145"/>
                  </a:lnTo>
                  <a:lnTo>
                    <a:pt x="884586" y="75145"/>
                  </a:lnTo>
                  <a:lnTo>
                    <a:pt x="884455" y="74674"/>
                  </a:lnTo>
                  <a:lnTo>
                    <a:pt x="851979" y="43784"/>
                  </a:lnTo>
                  <a:lnTo>
                    <a:pt x="836021" y="40625"/>
                  </a:lnTo>
                  <a:lnTo>
                    <a:pt x="816609" y="39573"/>
                  </a:lnTo>
                  <a:close/>
                </a:path>
                <a:path w="888364" h="231775">
                  <a:moveTo>
                    <a:pt x="806069" y="75145"/>
                  </a:moveTo>
                  <a:lnTo>
                    <a:pt x="745744" y="75145"/>
                  </a:lnTo>
                  <a:lnTo>
                    <a:pt x="745744" y="157162"/>
                  </a:lnTo>
                  <a:lnTo>
                    <a:pt x="806069" y="157162"/>
                  </a:lnTo>
                  <a:lnTo>
                    <a:pt x="806069" y="75145"/>
                  </a:lnTo>
                  <a:close/>
                </a:path>
                <a:path w="888364" h="231775">
                  <a:moveTo>
                    <a:pt x="884586" y="75145"/>
                  </a:moveTo>
                  <a:lnTo>
                    <a:pt x="816737" y="75145"/>
                  </a:lnTo>
                  <a:lnTo>
                    <a:pt x="820674" y="77533"/>
                  </a:lnTo>
                  <a:lnTo>
                    <a:pt x="826769" y="87058"/>
                  </a:lnTo>
                  <a:lnTo>
                    <a:pt x="828420" y="93383"/>
                  </a:lnTo>
                  <a:lnTo>
                    <a:pt x="828420" y="138963"/>
                  </a:lnTo>
                  <a:lnTo>
                    <a:pt x="826814" y="145080"/>
                  </a:lnTo>
                  <a:lnTo>
                    <a:pt x="826769" y="145249"/>
                  </a:lnTo>
                  <a:lnTo>
                    <a:pt x="820674" y="154774"/>
                  </a:lnTo>
                  <a:lnTo>
                    <a:pt x="816737" y="157162"/>
                  </a:lnTo>
                  <a:lnTo>
                    <a:pt x="884586" y="157162"/>
                  </a:lnTo>
                  <a:lnTo>
                    <a:pt x="886332" y="150876"/>
                  </a:lnTo>
                  <a:lnTo>
                    <a:pt x="887284" y="145249"/>
                  </a:lnTo>
                  <a:lnTo>
                    <a:pt x="887313" y="145080"/>
                  </a:lnTo>
                  <a:lnTo>
                    <a:pt x="887868" y="138963"/>
                  </a:lnTo>
                  <a:lnTo>
                    <a:pt x="887984" y="137693"/>
                  </a:lnTo>
                  <a:lnTo>
                    <a:pt x="888368" y="128716"/>
                  </a:lnTo>
                  <a:lnTo>
                    <a:pt x="888368" y="103586"/>
                  </a:lnTo>
                  <a:lnTo>
                    <a:pt x="887983" y="94613"/>
                  </a:lnTo>
                  <a:lnTo>
                    <a:pt x="887313" y="87228"/>
                  </a:lnTo>
                  <a:lnTo>
                    <a:pt x="886332" y="81432"/>
                  </a:lnTo>
                  <a:lnTo>
                    <a:pt x="884586" y="75145"/>
                  </a:lnTo>
                  <a:close/>
                </a:path>
                <a:path w="888364" h="231775">
                  <a:moveTo>
                    <a:pt x="806069" y="0"/>
                  </a:moveTo>
                  <a:lnTo>
                    <a:pt x="745744" y="0"/>
                  </a:lnTo>
                  <a:lnTo>
                    <a:pt x="745744" y="39141"/>
                  </a:lnTo>
                  <a:lnTo>
                    <a:pt x="741680" y="39433"/>
                  </a:lnTo>
                  <a:lnTo>
                    <a:pt x="738632" y="39573"/>
                  </a:lnTo>
                  <a:lnTo>
                    <a:pt x="814451" y="39573"/>
                  </a:lnTo>
                  <a:lnTo>
                    <a:pt x="810894" y="39433"/>
                  </a:lnTo>
                  <a:lnTo>
                    <a:pt x="806069" y="39141"/>
                  </a:lnTo>
                  <a:lnTo>
                    <a:pt x="806069" y="0"/>
                  </a:lnTo>
                  <a:close/>
                </a:path>
                <a:path w="888364" h="231775">
                  <a:moveTo>
                    <a:pt x="626618" y="139"/>
                  </a:moveTo>
                  <a:lnTo>
                    <a:pt x="539750" y="139"/>
                  </a:lnTo>
                  <a:lnTo>
                    <a:pt x="509016" y="231457"/>
                  </a:lnTo>
                  <a:lnTo>
                    <a:pt x="571246" y="231457"/>
                  </a:lnTo>
                  <a:lnTo>
                    <a:pt x="574802" y="189877"/>
                  </a:lnTo>
                  <a:lnTo>
                    <a:pt x="654848" y="189877"/>
                  </a:lnTo>
                  <a:lnTo>
                    <a:pt x="648746" y="148869"/>
                  </a:lnTo>
                  <a:lnTo>
                    <a:pt x="574040" y="148869"/>
                  </a:lnTo>
                  <a:lnTo>
                    <a:pt x="575685" y="131281"/>
                  </a:lnTo>
                  <a:lnTo>
                    <a:pt x="578151" y="109226"/>
                  </a:lnTo>
                  <a:lnTo>
                    <a:pt x="581451" y="82703"/>
                  </a:lnTo>
                  <a:lnTo>
                    <a:pt x="585597" y="51714"/>
                  </a:lnTo>
                  <a:lnTo>
                    <a:pt x="634291" y="51714"/>
                  </a:lnTo>
                  <a:lnTo>
                    <a:pt x="626618" y="139"/>
                  </a:lnTo>
                  <a:close/>
                </a:path>
                <a:path w="888364" h="231775">
                  <a:moveTo>
                    <a:pt x="654848" y="189877"/>
                  </a:moveTo>
                  <a:lnTo>
                    <a:pt x="596392" y="189877"/>
                  </a:lnTo>
                  <a:lnTo>
                    <a:pt x="599567" y="231457"/>
                  </a:lnTo>
                  <a:lnTo>
                    <a:pt x="661035" y="231457"/>
                  </a:lnTo>
                  <a:lnTo>
                    <a:pt x="654848" y="189877"/>
                  </a:lnTo>
                  <a:close/>
                </a:path>
                <a:path w="888364" h="231775">
                  <a:moveTo>
                    <a:pt x="634291" y="51714"/>
                  </a:moveTo>
                  <a:lnTo>
                    <a:pt x="585597" y="51714"/>
                  </a:lnTo>
                  <a:lnTo>
                    <a:pt x="587900" y="79482"/>
                  </a:lnTo>
                  <a:lnTo>
                    <a:pt x="590216" y="104930"/>
                  </a:lnTo>
                  <a:lnTo>
                    <a:pt x="592508" y="128059"/>
                  </a:lnTo>
                  <a:lnTo>
                    <a:pt x="594741" y="148869"/>
                  </a:lnTo>
                  <a:lnTo>
                    <a:pt x="648746" y="148869"/>
                  </a:lnTo>
                  <a:lnTo>
                    <a:pt x="634291" y="51714"/>
                  </a:lnTo>
                  <a:close/>
                </a:path>
                <a:path w="888364" h="231775">
                  <a:moveTo>
                    <a:pt x="437006" y="139"/>
                  </a:moveTo>
                  <a:lnTo>
                    <a:pt x="376428" y="139"/>
                  </a:lnTo>
                  <a:lnTo>
                    <a:pt x="376428" y="231457"/>
                  </a:lnTo>
                  <a:lnTo>
                    <a:pt x="436499" y="231457"/>
                  </a:lnTo>
                  <a:lnTo>
                    <a:pt x="436499" y="138303"/>
                  </a:lnTo>
                  <a:lnTo>
                    <a:pt x="452755" y="138303"/>
                  </a:lnTo>
                  <a:lnTo>
                    <a:pt x="492760" y="129247"/>
                  </a:lnTo>
                  <a:lnTo>
                    <a:pt x="505352" y="98717"/>
                  </a:lnTo>
                  <a:lnTo>
                    <a:pt x="436499" y="98717"/>
                  </a:lnTo>
                  <a:lnTo>
                    <a:pt x="436499" y="39712"/>
                  </a:lnTo>
                  <a:lnTo>
                    <a:pt x="504783" y="39712"/>
                  </a:lnTo>
                  <a:lnTo>
                    <a:pt x="504682" y="38675"/>
                  </a:lnTo>
                  <a:lnTo>
                    <a:pt x="483616" y="6565"/>
                  </a:lnTo>
                  <a:lnTo>
                    <a:pt x="448579" y="380"/>
                  </a:lnTo>
                  <a:lnTo>
                    <a:pt x="437006" y="139"/>
                  </a:lnTo>
                  <a:close/>
                </a:path>
                <a:path w="888364" h="231775">
                  <a:moveTo>
                    <a:pt x="504783" y="39712"/>
                  </a:moveTo>
                  <a:lnTo>
                    <a:pt x="444373" y="39712"/>
                  </a:lnTo>
                  <a:lnTo>
                    <a:pt x="449453" y="40906"/>
                  </a:lnTo>
                  <a:lnTo>
                    <a:pt x="451993" y="43281"/>
                  </a:lnTo>
                  <a:lnTo>
                    <a:pt x="454406" y="45669"/>
                  </a:lnTo>
                  <a:lnTo>
                    <a:pt x="455675" y="50812"/>
                  </a:lnTo>
                  <a:lnTo>
                    <a:pt x="455675" y="86296"/>
                  </a:lnTo>
                  <a:lnTo>
                    <a:pt x="454660" y="91935"/>
                  </a:lnTo>
                  <a:lnTo>
                    <a:pt x="450342" y="97370"/>
                  </a:lnTo>
                  <a:lnTo>
                    <a:pt x="446531" y="98717"/>
                  </a:lnTo>
                  <a:lnTo>
                    <a:pt x="505352" y="98717"/>
                  </a:lnTo>
                  <a:lnTo>
                    <a:pt x="505682" y="95326"/>
                  </a:lnTo>
                  <a:lnTo>
                    <a:pt x="505932" y="86296"/>
                  </a:lnTo>
                  <a:lnTo>
                    <a:pt x="505968" y="64858"/>
                  </a:lnTo>
                  <a:lnTo>
                    <a:pt x="505825" y="54710"/>
                  </a:lnTo>
                  <a:lnTo>
                    <a:pt x="505396" y="45981"/>
                  </a:lnTo>
                  <a:lnTo>
                    <a:pt x="504900" y="40906"/>
                  </a:lnTo>
                  <a:lnTo>
                    <a:pt x="504783" y="39712"/>
                  </a:lnTo>
                  <a:close/>
                </a:path>
                <a:path w="888364" h="231775">
                  <a:moveTo>
                    <a:pt x="326263" y="46431"/>
                  </a:moveTo>
                  <a:lnTo>
                    <a:pt x="266065" y="46431"/>
                  </a:lnTo>
                  <a:lnTo>
                    <a:pt x="266065" y="231457"/>
                  </a:lnTo>
                  <a:lnTo>
                    <a:pt x="326263" y="231457"/>
                  </a:lnTo>
                  <a:lnTo>
                    <a:pt x="326263" y="46431"/>
                  </a:lnTo>
                  <a:close/>
                </a:path>
                <a:path w="888364" h="231775">
                  <a:moveTo>
                    <a:pt x="361950" y="139"/>
                  </a:moveTo>
                  <a:lnTo>
                    <a:pt x="230505" y="139"/>
                  </a:lnTo>
                  <a:lnTo>
                    <a:pt x="230505" y="46431"/>
                  </a:lnTo>
                  <a:lnTo>
                    <a:pt x="361950" y="46431"/>
                  </a:lnTo>
                  <a:lnTo>
                    <a:pt x="361950" y="139"/>
                  </a:lnTo>
                  <a:close/>
                </a:path>
                <a:path w="888364" h="231775">
                  <a:moveTo>
                    <a:pt x="60325" y="0"/>
                  </a:moveTo>
                  <a:lnTo>
                    <a:pt x="0" y="0"/>
                  </a:lnTo>
                  <a:lnTo>
                    <a:pt x="0" y="231457"/>
                  </a:lnTo>
                  <a:lnTo>
                    <a:pt x="216916" y="231457"/>
                  </a:lnTo>
                  <a:lnTo>
                    <a:pt x="216916" y="185166"/>
                  </a:lnTo>
                  <a:lnTo>
                    <a:pt x="60325" y="185166"/>
                  </a:lnTo>
                  <a:lnTo>
                    <a:pt x="60325" y="0"/>
                  </a:lnTo>
                  <a:close/>
                </a:path>
                <a:path w="888364" h="231775">
                  <a:moveTo>
                    <a:pt x="138430" y="0"/>
                  </a:moveTo>
                  <a:lnTo>
                    <a:pt x="78105" y="0"/>
                  </a:lnTo>
                  <a:lnTo>
                    <a:pt x="78105" y="185166"/>
                  </a:lnTo>
                  <a:lnTo>
                    <a:pt x="138430" y="185166"/>
                  </a:lnTo>
                  <a:lnTo>
                    <a:pt x="138430" y="0"/>
                  </a:lnTo>
                  <a:close/>
                </a:path>
                <a:path w="888364" h="231775">
                  <a:moveTo>
                    <a:pt x="216916" y="0"/>
                  </a:moveTo>
                  <a:lnTo>
                    <a:pt x="156337" y="0"/>
                  </a:lnTo>
                  <a:lnTo>
                    <a:pt x="156337" y="185166"/>
                  </a:lnTo>
                  <a:lnTo>
                    <a:pt x="216916" y="185166"/>
                  </a:lnTo>
                  <a:lnTo>
                    <a:pt x="2169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56382" y="5935268"/>
              <a:ext cx="889000" cy="231775"/>
            </a:xfrm>
            <a:custGeom>
              <a:avLst/>
              <a:gdLst/>
              <a:ahLst/>
              <a:cxnLst/>
              <a:rect l="l" t="t" r="r" b="b"/>
              <a:pathLst>
                <a:path w="889000" h="231775">
                  <a:moveTo>
                    <a:pt x="806069" y="75145"/>
                  </a:moveTo>
                  <a:lnTo>
                    <a:pt x="806069" y="157162"/>
                  </a:lnTo>
                  <a:lnTo>
                    <a:pt x="812165" y="157162"/>
                  </a:lnTo>
                  <a:lnTo>
                    <a:pt x="816737" y="157162"/>
                  </a:lnTo>
                  <a:lnTo>
                    <a:pt x="820674" y="154774"/>
                  </a:lnTo>
                  <a:lnTo>
                    <a:pt x="823721" y="150012"/>
                  </a:lnTo>
                  <a:lnTo>
                    <a:pt x="826769" y="145249"/>
                  </a:lnTo>
                  <a:lnTo>
                    <a:pt x="828420" y="138963"/>
                  </a:lnTo>
                  <a:lnTo>
                    <a:pt x="828420" y="131152"/>
                  </a:lnTo>
                  <a:lnTo>
                    <a:pt x="828420" y="101295"/>
                  </a:lnTo>
                  <a:lnTo>
                    <a:pt x="828420" y="93383"/>
                  </a:lnTo>
                  <a:lnTo>
                    <a:pt x="826769" y="87058"/>
                  </a:lnTo>
                  <a:lnTo>
                    <a:pt x="823721" y="82296"/>
                  </a:lnTo>
                  <a:lnTo>
                    <a:pt x="820674" y="77533"/>
                  </a:lnTo>
                  <a:lnTo>
                    <a:pt x="816737" y="75145"/>
                  </a:lnTo>
                  <a:lnTo>
                    <a:pt x="812165" y="75145"/>
                  </a:lnTo>
                  <a:lnTo>
                    <a:pt x="806069" y="75145"/>
                  </a:lnTo>
                  <a:close/>
                </a:path>
                <a:path w="889000" h="231775">
                  <a:moveTo>
                    <a:pt x="740791" y="75145"/>
                  </a:moveTo>
                  <a:lnTo>
                    <a:pt x="736345" y="75145"/>
                  </a:lnTo>
                  <a:lnTo>
                    <a:pt x="732536" y="77533"/>
                  </a:lnTo>
                  <a:lnTo>
                    <a:pt x="729361" y="82296"/>
                  </a:lnTo>
                  <a:lnTo>
                    <a:pt x="726313" y="87058"/>
                  </a:lnTo>
                  <a:lnTo>
                    <a:pt x="724789" y="93383"/>
                  </a:lnTo>
                  <a:lnTo>
                    <a:pt x="724789" y="101295"/>
                  </a:lnTo>
                  <a:lnTo>
                    <a:pt x="724789" y="131152"/>
                  </a:lnTo>
                  <a:lnTo>
                    <a:pt x="724789" y="138963"/>
                  </a:lnTo>
                  <a:lnTo>
                    <a:pt x="726313" y="145249"/>
                  </a:lnTo>
                  <a:lnTo>
                    <a:pt x="729361" y="150012"/>
                  </a:lnTo>
                  <a:lnTo>
                    <a:pt x="732536" y="154774"/>
                  </a:lnTo>
                  <a:lnTo>
                    <a:pt x="736345" y="157162"/>
                  </a:lnTo>
                  <a:lnTo>
                    <a:pt x="740791" y="157162"/>
                  </a:lnTo>
                  <a:lnTo>
                    <a:pt x="745744" y="157162"/>
                  </a:lnTo>
                  <a:lnTo>
                    <a:pt x="745744" y="75145"/>
                  </a:lnTo>
                  <a:lnTo>
                    <a:pt x="740791" y="75145"/>
                  </a:lnTo>
                  <a:close/>
                </a:path>
                <a:path w="889000" h="231775">
                  <a:moveTo>
                    <a:pt x="585597" y="51714"/>
                  </a:moveTo>
                  <a:lnTo>
                    <a:pt x="581451" y="82703"/>
                  </a:lnTo>
                  <a:lnTo>
                    <a:pt x="578151" y="109226"/>
                  </a:lnTo>
                  <a:lnTo>
                    <a:pt x="575685" y="131281"/>
                  </a:lnTo>
                  <a:lnTo>
                    <a:pt x="574040" y="148869"/>
                  </a:lnTo>
                  <a:lnTo>
                    <a:pt x="594741" y="148869"/>
                  </a:lnTo>
                  <a:lnTo>
                    <a:pt x="592508" y="128059"/>
                  </a:lnTo>
                  <a:lnTo>
                    <a:pt x="590216" y="104930"/>
                  </a:lnTo>
                  <a:lnTo>
                    <a:pt x="587900" y="79482"/>
                  </a:lnTo>
                  <a:lnTo>
                    <a:pt x="585597" y="51714"/>
                  </a:lnTo>
                  <a:close/>
                </a:path>
                <a:path w="889000" h="231775">
                  <a:moveTo>
                    <a:pt x="436499" y="39712"/>
                  </a:moveTo>
                  <a:lnTo>
                    <a:pt x="436499" y="98577"/>
                  </a:lnTo>
                  <a:lnTo>
                    <a:pt x="438277" y="98679"/>
                  </a:lnTo>
                  <a:lnTo>
                    <a:pt x="439800" y="98717"/>
                  </a:lnTo>
                  <a:lnTo>
                    <a:pt x="440944" y="98717"/>
                  </a:lnTo>
                  <a:lnTo>
                    <a:pt x="446531" y="98717"/>
                  </a:lnTo>
                  <a:lnTo>
                    <a:pt x="450342" y="97370"/>
                  </a:lnTo>
                  <a:lnTo>
                    <a:pt x="452500" y="94653"/>
                  </a:lnTo>
                  <a:lnTo>
                    <a:pt x="454660" y="91935"/>
                  </a:lnTo>
                  <a:lnTo>
                    <a:pt x="455675" y="86296"/>
                  </a:lnTo>
                  <a:lnTo>
                    <a:pt x="455675" y="77724"/>
                  </a:lnTo>
                  <a:lnTo>
                    <a:pt x="455675" y="58712"/>
                  </a:lnTo>
                  <a:lnTo>
                    <a:pt x="455675" y="50812"/>
                  </a:lnTo>
                  <a:lnTo>
                    <a:pt x="454406" y="45669"/>
                  </a:lnTo>
                  <a:lnTo>
                    <a:pt x="451993" y="43281"/>
                  </a:lnTo>
                  <a:lnTo>
                    <a:pt x="449453" y="40906"/>
                  </a:lnTo>
                  <a:lnTo>
                    <a:pt x="444373" y="39712"/>
                  </a:lnTo>
                  <a:lnTo>
                    <a:pt x="436499" y="39712"/>
                  </a:lnTo>
                  <a:close/>
                </a:path>
                <a:path w="889000" h="231775">
                  <a:moveTo>
                    <a:pt x="539750" y="139"/>
                  </a:moveTo>
                  <a:lnTo>
                    <a:pt x="626618" y="139"/>
                  </a:lnTo>
                  <a:lnTo>
                    <a:pt x="661035" y="231457"/>
                  </a:lnTo>
                  <a:lnTo>
                    <a:pt x="599567" y="231457"/>
                  </a:lnTo>
                  <a:lnTo>
                    <a:pt x="596392" y="189877"/>
                  </a:lnTo>
                  <a:lnTo>
                    <a:pt x="574802" y="189877"/>
                  </a:lnTo>
                  <a:lnTo>
                    <a:pt x="571246" y="231457"/>
                  </a:lnTo>
                  <a:lnTo>
                    <a:pt x="509016" y="231457"/>
                  </a:lnTo>
                  <a:lnTo>
                    <a:pt x="539750" y="139"/>
                  </a:lnTo>
                  <a:close/>
                </a:path>
                <a:path w="889000" h="231775">
                  <a:moveTo>
                    <a:pt x="376428" y="139"/>
                  </a:moveTo>
                  <a:lnTo>
                    <a:pt x="437006" y="139"/>
                  </a:lnTo>
                  <a:lnTo>
                    <a:pt x="448579" y="380"/>
                  </a:lnTo>
                  <a:lnTo>
                    <a:pt x="490219" y="10287"/>
                  </a:lnTo>
                  <a:lnTo>
                    <a:pt x="505396" y="45981"/>
                  </a:lnTo>
                  <a:lnTo>
                    <a:pt x="505968" y="64858"/>
                  </a:lnTo>
                  <a:lnTo>
                    <a:pt x="505968" y="85001"/>
                  </a:lnTo>
                  <a:lnTo>
                    <a:pt x="498348" y="124053"/>
                  </a:lnTo>
                  <a:lnTo>
                    <a:pt x="462111" y="137962"/>
                  </a:lnTo>
                  <a:lnTo>
                    <a:pt x="452755" y="138303"/>
                  </a:lnTo>
                  <a:lnTo>
                    <a:pt x="436499" y="138303"/>
                  </a:lnTo>
                  <a:lnTo>
                    <a:pt x="436499" y="231457"/>
                  </a:lnTo>
                  <a:lnTo>
                    <a:pt x="376428" y="231457"/>
                  </a:lnTo>
                  <a:lnTo>
                    <a:pt x="376428" y="139"/>
                  </a:lnTo>
                  <a:close/>
                </a:path>
                <a:path w="889000" h="231775">
                  <a:moveTo>
                    <a:pt x="230505" y="139"/>
                  </a:moveTo>
                  <a:lnTo>
                    <a:pt x="361950" y="139"/>
                  </a:lnTo>
                  <a:lnTo>
                    <a:pt x="361950" y="46431"/>
                  </a:lnTo>
                  <a:lnTo>
                    <a:pt x="326263" y="46431"/>
                  </a:lnTo>
                  <a:lnTo>
                    <a:pt x="326263" y="231457"/>
                  </a:lnTo>
                  <a:lnTo>
                    <a:pt x="266065" y="231457"/>
                  </a:lnTo>
                  <a:lnTo>
                    <a:pt x="266065" y="46431"/>
                  </a:lnTo>
                  <a:lnTo>
                    <a:pt x="230505" y="46431"/>
                  </a:lnTo>
                  <a:lnTo>
                    <a:pt x="230505" y="139"/>
                  </a:lnTo>
                  <a:close/>
                </a:path>
                <a:path w="889000" h="231775">
                  <a:moveTo>
                    <a:pt x="745744" y="0"/>
                  </a:moveTo>
                  <a:lnTo>
                    <a:pt x="806069" y="0"/>
                  </a:lnTo>
                  <a:lnTo>
                    <a:pt x="806069" y="39141"/>
                  </a:lnTo>
                  <a:lnTo>
                    <a:pt x="810894" y="39433"/>
                  </a:lnTo>
                  <a:lnTo>
                    <a:pt x="814451" y="39573"/>
                  </a:lnTo>
                  <a:lnTo>
                    <a:pt x="816609" y="39573"/>
                  </a:lnTo>
                  <a:lnTo>
                    <a:pt x="836021" y="40625"/>
                  </a:lnTo>
                  <a:lnTo>
                    <a:pt x="873632" y="56426"/>
                  </a:lnTo>
                  <a:lnTo>
                    <a:pt x="887983" y="94613"/>
                  </a:lnTo>
                  <a:lnTo>
                    <a:pt x="888492" y="114147"/>
                  </a:lnTo>
                  <a:lnTo>
                    <a:pt x="888492" y="118148"/>
                  </a:lnTo>
                  <a:lnTo>
                    <a:pt x="884455" y="157631"/>
                  </a:lnTo>
                  <a:lnTo>
                    <a:pt x="851836" y="188842"/>
                  </a:lnTo>
                  <a:lnTo>
                    <a:pt x="816609" y="193167"/>
                  </a:lnTo>
                  <a:lnTo>
                    <a:pt x="806069" y="193167"/>
                  </a:lnTo>
                  <a:lnTo>
                    <a:pt x="806069" y="231457"/>
                  </a:lnTo>
                  <a:lnTo>
                    <a:pt x="745744" y="231457"/>
                  </a:lnTo>
                  <a:lnTo>
                    <a:pt x="745744" y="193167"/>
                  </a:lnTo>
                  <a:lnTo>
                    <a:pt x="736472" y="193167"/>
                  </a:lnTo>
                  <a:lnTo>
                    <a:pt x="688609" y="183437"/>
                  </a:lnTo>
                  <a:lnTo>
                    <a:pt x="666623" y="150876"/>
                  </a:lnTo>
                  <a:lnTo>
                    <a:pt x="664464" y="118148"/>
                  </a:lnTo>
                  <a:lnTo>
                    <a:pt x="664464" y="114147"/>
                  </a:lnTo>
                  <a:lnTo>
                    <a:pt x="668553" y="74674"/>
                  </a:lnTo>
                  <a:lnTo>
                    <a:pt x="701135" y="43784"/>
                  </a:lnTo>
                  <a:lnTo>
                    <a:pt x="736472" y="39573"/>
                  </a:lnTo>
                  <a:lnTo>
                    <a:pt x="738632" y="39573"/>
                  </a:lnTo>
                  <a:lnTo>
                    <a:pt x="741680" y="39433"/>
                  </a:lnTo>
                  <a:lnTo>
                    <a:pt x="745744" y="39141"/>
                  </a:lnTo>
                  <a:lnTo>
                    <a:pt x="745744" y="0"/>
                  </a:lnTo>
                  <a:close/>
                </a:path>
                <a:path w="889000" h="231775">
                  <a:moveTo>
                    <a:pt x="0" y="0"/>
                  </a:moveTo>
                  <a:lnTo>
                    <a:pt x="60325" y="0"/>
                  </a:lnTo>
                  <a:lnTo>
                    <a:pt x="60325" y="185166"/>
                  </a:lnTo>
                  <a:lnTo>
                    <a:pt x="78105" y="185166"/>
                  </a:lnTo>
                  <a:lnTo>
                    <a:pt x="78105" y="0"/>
                  </a:lnTo>
                  <a:lnTo>
                    <a:pt x="138430" y="0"/>
                  </a:lnTo>
                  <a:lnTo>
                    <a:pt x="138430" y="185166"/>
                  </a:lnTo>
                  <a:lnTo>
                    <a:pt x="156337" y="185166"/>
                  </a:lnTo>
                  <a:lnTo>
                    <a:pt x="156337" y="0"/>
                  </a:lnTo>
                  <a:lnTo>
                    <a:pt x="216916" y="0"/>
                  </a:lnTo>
                  <a:lnTo>
                    <a:pt x="216916" y="231457"/>
                  </a:lnTo>
                  <a:lnTo>
                    <a:pt x="0" y="231457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1A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90595" y="5916688"/>
              <a:ext cx="2436368" cy="28160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386834" y="3134309"/>
            <a:ext cx="4131945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latin typeface="Microsoft Sans Serif"/>
                <a:cs typeface="Microsoft Sans Serif"/>
              </a:rPr>
              <a:t>Социально-</a:t>
            </a:r>
            <a:r>
              <a:rPr sz="1800" spc="-20" dirty="0">
                <a:latin typeface="Microsoft Sans Serif"/>
                <a:cs typeface="Microsoft Sans Serif"/>
              </a:rPr>
              <a:t>психологическая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85" dirty="0">
                <a:latin typeface="Microsoft Sans Serif"/>
                <a:cs typeface="Microsoft Sans Serif"/>
              </a:rPr>
              <a:t>направленность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35" dirty="0">
                <a:latin typeface="Microsoft Sans Serif"/>
                <a:cs typeface="Microsoft Sans Serif"/>
              </a:rPr>
              <a:t>двух</a:t>
            </a:r>
            <a:r>
              <a:rPr sz="1800" spc="-10" dirty="0">
                <a:latin typeface="Microsoft Sans Serif"/>
                <a:cs typeface="Microsoft Sans Serif"/>
              </a:rPr>
              <a:t> видеороликов </a:t>
            </a:r>
            <a:r>
              <a:rPr sz="1800" spc="-114" dirty="0">
                <a:latin typeface="Microsoft Sans Serif"/>
                <a:cs typeface="Microsoft Sans Serif"/>
              </a:rPr>
              <a:t>исполнителя,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0" dirty="0">
                <a:latin typeface="Microsoft Sans Serif"/>
                <a:cs typeface="Microsoft Sans Serif"/>
              </a:rPr>
              <a:t>выложенных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-110" dirty="0">
                <a:latin typeface="Microsoft Sans Serif"/>
                <a:cs typeface="Microsoft Sans Serif"/>
              </a:rPr>
              <a:t> </a:t>
            </a:r>
            <a:r>
              <a:rPr sz="1800" spc="-70" dirty="0">
                <a:latin typeface="Microsoft Sans Serif"/>
                <a:cs typeface="Microsoft Sans Serif"/>
              </a:rPr>
              <a:t>Ютьюб</a:t>
            </a:r>
            <a:r>
              <a:rPr sz="1800" spc="37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- </a:t>
            </a:r>
            <a:r>
              <a:rPr sz="1800" b="1" spc="-165" dirty="0">
                <a:solidFill>
                  <a:srgbClr val="FF0000"/>
                </a:solidFill>
                <a:latin typeface="Arial"/>
                <a:cs typeface="Arial"/>
              </a:rPr>
              <a:t>формирование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FF0000"/>
                </a:solidFill>
                <a:latin typeface="Arial"/>
                <a:cs typeface="Arial"/>
              </a:rPr>
              <a:t>позитивного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5" dirty="0">
                <a:solidFill>
                  <a:srgbClr val="FF0000"/>
                </a:solidFill>
                <a:latin typeface="Arial"/>
                <a:cs typeface="Arial"/>
              </a:rPr>
              <a:t>отношения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к </a:t>
            </a:r>
            <a:r>
              <a:rPr sz="1800" b="1" spc="-125" dirty="0">
                <a:solidFill>
                  <a:srgbClr val="FF0000"/>
                </a:solidFill>
                <a:latin typeface="Arial"/>
                <a:cs typeface="Arial"/>
              </a:rPr>
              <a:t>наркотикам</a:t>
            </a:r>
            <a:r>
              <a:rPr sz="18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0000"/>
                </a:solidFill>
                <a:latin typeface="Arial"/>
                <a:cs typeface="Arial"/>
              </a:rPr>
              <a:t>за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75" dirty="0">
                <a:solidFill>
                  <a:srgbClr val="FF0000"/>
                </a:solidFill>
                <a:latin typeface="Arial"/>
                <a:cs typeface="Arial"/>
              </a:rPr>
              <a:t>счет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создания</a:t>
            </a:r>
            <a:endParaRPr sz="1800">
              <a:latin typeface="Arial"/>
              <a:cs typeface="Arial"/>
            </a:endParaRPr>
          </a:p>
          <a:p>
            <a:pPr marL="12700" marR="725805">
              <a:lnSpc>
                <a:spcPct val="100000"/>
              </a:lnSpc>
            </a:pPr>
            <a:r>
              <a:rPr sz="1800" b="1" spc="-195" dirty="0">
                <a:solidFill>
                  <a:srgbClr val="FF0000"/>
                </a:solidFill>
                <a:latin typeface="Arial"/>
                <a:cs typeface="Arial"/>
              </a:rPr>
              <a:t>привлекательных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0" dirty="0">
                <a:solidFill>
                  <a:srgbClr val="FF0000"/>
                </a:solidFill>
                <a:latin typeface="Arial"/>
                <a:cs typeface="Arial"/>
              </a:rPr>
              <a:t>образов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95" dirty="0">
                <a:solidFill>
                  <a:srgbClr val="FF0000"/>
                </a:solidFill>
                <a:latin typeface="Arial"/>
                <a:cs typeface="Arial"/>
              </a:rPr>
              <a:t>героев, </a:t>
            </a:r>
            <a:r>
              <a:rPr sz="1800" b="1" spc="-200" dirty="0">
                <a:solidFill>
                  <a:srgbClr val="FF0000"/>
                </a:solidFill>
                <a:latin typeface="Arial"/>
                <a:cs typeface="Arial"/>
              </a:rPr>
              <a:t>употребляющих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наркотики</a:t>
            </a:r>
            <a:r>
              <a:rPr sz="1800" spc="-25" dirty="0">
                <a:latin typeface="Microsoft Sans Serif"/>
                <a:cs typeface="Microsoft Sans Serif"/>
              </a:rPr>
              <a:t>.</a:t>
            </a:r>
            <a:endParaRPr sz="1800">
              <a:latin typeface="Microsoft Sans Serif"/>
              <a:cs typeface="Microsoft Sans Serif"/>
            </a:endParaRPr>
          </a:p>
          <a:p>
            <a:pPr marL="12700" marR="217804">
              <a:lnSpc>
                <a:spcPct val="100000"/>
              </a:lnSpc>
            </a:pPr>
            <a:r>
              <a:rPr sz="1800" b="1" spc="-120" dirty="0">
                <a:latin typeface="Arial"/>
                <a:cs typeface="Arial"/>
              </a:rPr>
              <a:t>Решение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Зюзинского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140" dirty="0">
                <a:latin typeface="Arial"/>
                <a:cs typeface="Arial"/>
              </a:rPr>
              <a:t>районного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200" dirty="0">
                <a:latin typeface="Arial"/>
                <a:cs typeface="Arial"/>
              </a:rPr>
              <a:t>суда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г. </a:t>
            </a:r>
            <a:r>
              <a:rPr sz="1800" b="1" spc="-150" dirty="0">
                <a:latin typeface="Arial"/>
                <a:cs typeface="Arial"/>
              </a:rPr>
              <a:t>Москвы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1355" y="115773"/>
            <a:ext cx="996950" cy="597535"/>
            <a:chOff x="181355" y="115773"/>
            <a:chExt cx="996950" cy="597535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1355" y="115773"/>
              <a:ext cx="996353" cy="59707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7263" y="141732"/>
              <a:ext cx="899160" cy="4998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746772"/>
            <a:ext cx="9144000" cy="6111240"/>
            <a:chOff x="0" y="746772"/>
            <a:chExt cx="9144000" cy="6111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690359"/>
              <a:ext cx="6083808" cy="106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4732" y="6720845"/>
              <a:ext cx="4049267" cy="1371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59" y="772718"/>
              <a:ext cx="8773287" cy="11014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5112" y="789431"/>
              <a:ext cx="8412480" cy="988060"/>
            </a:xfrm>
            <a:custGeom>
              <a:avLst/>
              <a:gdLst/>
              <a:ahLst/>
              <a:cxnLst/>
              <a:rect l="l" t="t" r="r" b="b"/>
              <a:pathLst>
                <a:path w="8412480" h="988060">
                  <a:moveTo>
                    <a:pt x="0" y="0"/>
                  </a:moveTo>
                  <a:lnTo>
                    <a:pt x="8412480" y="0"/>
                  </a:lnTo>
                  <a:lnTo>
                    <a:pt x="8412480" y="987551"/>
                  </a:lnTo>
                  <a:lnTo>
                    <a:pt x="0" y="987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144" y="935481"/>
              <a:ext cx="7314653" cy="3121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4534" y="1344929"/>
              <a:ext cx="3004058" cy="3140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690359"/>
              <a:ext cx="9144000" cy="106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552" y="746772"/>
              <a:ext cx="574281" cy="109688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1459" y="772667"/>
              <a:ext cx="477520" cy="1000125"/>
            </a:xfrm>
            <a:custGeom>
              <a:avLst/>
              <a:gdLst/>
              <a:ahLst/>
              <a:cxnLst/>
              <a:rect l="l" t="t" r="r" b="b"/>
              <a:pathLst>
                <a:path w="477520" h="1000125">
                  <a:moveTo>
                    <a:pt x="0" y="0"/>
                  </a:moveTo>
                  <a:lnTo>
                    <a:pt x="0" y="999744"/>
                  </a:lnTo>
                  <a:lnTo>
                    <a:pt x="477012" y="525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863" y="1908098"/>
              <a:ext cx="4532249" cy="9447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1334" y="2232913"/>
              <a:ext cx="2769857" cy="2674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90721" y="2228341"/>
              <a:ext cx="1162685" cy="24942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96240" y="2924555"/>
            <a:ext cx="4464050" cy="3581400"/>
          </a:xfrm>
          <a:prstGeom prst="rect">
            <a:avLst/>
          </a:prstGeom>
          <a:solidFill>
            <a:srgbClr val="FFFFFF">
              <a:alpha val="41175"/>
            </a:srgbClr>
          </a:solidFill>
        </p:spPr>
        <p:txBody>
          <a:bodyPr vert="horz" wrap="square" lIns="0" tIns="27940" rIns="0" bIns="0" rtlCol="0">
            <a:spAutoFit/>
          </a:bodyPr>
          <a:lstStyle/>
          <a:p>
            <a:pPr marL="1133475" marR="1130935" algn="ctr">
              <a:lnSpc>
                <a:spcPts val="3600"/>
              </a:lnSpc>
              <a:spcBef>
                <a:spcPts val="220"/>
              </a:spcBef>
            </a:pPr>
            <a:r>
              <a:rPr sz="3150" b="1" i="1" u="sng" spc="-4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Без</a:t>
            </a:r>
            <a:r>
              <a:rPr sz="3150" b="1" i="1" u="sng" spc="-3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150" b="1" i="1" u="sng" spc="-6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цели</a:t>
            </a:r>
            <a:r>
              <a:rPr sz="3150" b="1" i="1" u="sng" spc="-3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150" b="1" i="1" u="sng" spc="-8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сбыта</a:t>
            </a:r>
            <a:r>
              <a:rPr sz="3150" b="1" i="1" spc="7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150" b="1" i="1" u="sng" spc="-7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(ст.</a:t>
            </a:r>
            <a:r>
              <a:rPr sz="3150" b="1" i="1" u="sng" spc="-3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150" b="1" i="1" u="sng" spc="-2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228</a:t>
            </a:r>
            <a:r>
              <a:rPr sz="3150" b="1" i="1" u="sng" spc="-3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150" b="1" i="1" u="sng" spc="-6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УК</a:t>
            </a:r>
            <a:r>
              <a:rPr sz="3150" b="1" i="1" u="sng" spc="-3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150" b="1" i="1" u="sng" spc="-5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РФ)</a:t>
            </a:r>
            <a:endParaRPr sz="3150">
              <a:latin typeface="Arial"/>
              <a:cs typeface="Arial"/>
            </a:endParaRPr>
          </a:p>
          <a:p>
            <a:pPr algn="ctr">
              <a:lnSpc>
                <a:spcPts val="3425"/>
              </a:lnSpc>
              <a:tabLst>
                <a:tab pos="342265" algn="l"/>
              </a:tabLst>
            </a:pPr>
            <a:r>
              <a:rPr sz="3000" spc="8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-</a:t>
            </a:r>
            <a:r>
              <a:rPr sz="30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	</a:t>
            </a:r>
            <a:r>
              <a:rPr sz="3150" b="1" i="1" u="sng" spc="-6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приобретение</a:t>
            </a:r>
            <a:endParaRPr sz="3150">
              <a:latin typeface="Arial"/>
              <a:cs typeface="Arial"/>
            </a:endParaRPr>
          </a:p>
          <a:p>
            <a:pPr algn="ctr">
              <a:lnSpc>
                <a:spcPts val="3600"/>
              </a:lnSpc>
              <a:tabLst>
                <a:tab pos="342265" algn="l"/>
              </a:tabLst>
            </a:pPr>
            <a:r>
              <a:rPr sz="3000" spc="85" dirty="0">
                <a:solidFill>
                  <a:srgbClr val="FF0000"/>
                </a:solidFill>
                <a:latin typeface="Franklin Gothic Medium"/>
                <a:cs typeface="Franklin Gothic Medium"/>
              </a:rPr>
              <a:t>-</a:t>
            </a:r>
            <a:r>
              <a:rPr sz="3000" dirty="0">
                <a:solidFill>
                  <a:srgbClr val="FF0000"/>
                </a:solidFill>
                <a:latin typeface="Franklin Gothic Medium"/>
                <a:cs typeface="Franklin Gothic Medium"/>
              </a:rPr>
              <a:t>	</a:t>
            </a:r>
            <a:r>
              <a:rPr sz="3150" b="1" i="1" u="sng" spc="-5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хранение</a:t>
            </a:r>
            <a:endParaRPr sz="3150">
              <a:latin typeface="Arial"/>
              <a:cs typeface="Arial"/>
            </a:endParaRPr>
          </a:p>
          <a:p>
            <a:pPr algn="ctr">
              <a:lnSpc>
                <a:spcPts val="3600"/>
              </a:lnSpc>
              <a:tabLst>
                <a:tab pos="342265" algn="l"/>
              </a:tabLst>
            </a:pPr>
            <a:r>
              <a:rPr sz="3000" spc="85" dirty="0">
                <a:solidFill>
                  <a:srgbClr val="001F5F"/>
                </a:solidFill>
                <a:latin typeface="Franklin Gothic Medium"/>
                <a:cs typeface="Franklin Gothic Medium"/>
              </a:rPr>
              <a:t>-</a:t>
            </a:r>
            <a:r>
              <a:rPr sz="3000" dirty="0">
                <a:solidFill>
                  <a:srgbClr val="001F5F"/>
                </a:solidFill>
                <a:latin typeface="Franklin Gothic Medium"/>
                <a:cs typeface="Franklin Gothic Medium"/>
              </a:rPr>
              <a:t>	</a:t>
            </a:r>
            <a:r>
              <a:rPr sz="3150" b="1" i="1" u="sng" spc="-4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перевозка</a:t>
            </a:r>
            <a:endParaRPr sz="3150">
              <a:latin typeface="Arial"/>
              <a:cs typeface="Arial"/>
            </a:endParaRPr>
          </a:p>
          <a:p>
            <a:pPr marL="342265" indent="-342265" algn="ctr">
              <a:lnSpc>
                <a:spcPts val="3600"/>
              </a:lnSpc>
              <a:buSzPct val="95238"/>
              <a:buFont typeface="Franklin Gothic Medium"/>
              <a:buChar char="-"/>
              <a:tabLst>
                <a:tab pos="342265" algn="l"/>
              </a:tabLst>
            </a:pPr>
            <a:r>
              <a:rPr sz="3150" b="1" i="1" u="sng" spc="-6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изготовление</a:t>
            </a:r>
            <a:endParaRPr sz="3150">
              <a:latin typeface="Arial"/>
              <a:cs typeface="Arial"/>
            </a:endParaRPr>
          </a:p>
          <a:p>
            <a:pPr marL="342265" indent="-342265" algn="ctr">
              <a:lnSpc>
                <a:spcPts val="3690"/>
              </a:lnSpc>
              <a:buSzPct val="95238"/>
              <a:buFont typeface="Franklin Gothic Medium"/>
              <a:buChar char="-"/>
              <a:tabLst>
                <a:tab pos="342265" algn="l"/>
              </a:tabLst>
            </a:pPr>
            <a:r>
              <a:rPr sz="3150" b="1" i="1" u="sng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переработка</a:t>
            </a:r>
            <a:endParaRPr sz="3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49596" y="1976627"/>
            <a:ext cx="3671570" cy="4493260"/>
          </a:xfrm>
          <a:prstGeom prst="rect">
            <a:avLst/>
          </a:prstGeom>
          <a:solidFill>
            <a:srgbClr val="FFFFFF">
              <a:alpha val="58038"/>
            </a:srgbClr>
          </a:solidFill>
        </p:spPr>
        <p:txBody>
          <a:bodyPr vert="horz" wrap="square" lIns="0" tIns="385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35"/>
              </a:spcBef>
            </a:pPr>
            <a:endParaRPr sz="3150">
              <a:latin typeface="Times New Roman"/>
              <a:cs typeface="Times New Roman"/>
            </a:endParaRPr>
          </a:p>
          <a:p>
            <a:pPr marL="573405">
              <a:lnSpc>
                <a:spcPts val="3690"/>
              </a:lnSpc>
            </a:pPr>
            <a:r>
              <a:rPr sz="3150" b="1" i="1" u="sng" spc="-6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Виды</a:t>
            </a:r>
            <a:r>
              <a:rPr sz="3150" b="1" i="1" u="sng" spc="-3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150" b="1" i="1" u="sng" spc="-43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наказаний:</a:t>
            </a:r>
            <a:endParaRPr sz="3150">
              <a:latin typeface="Arial"/>
              <a:cs typeface="Arial"/>
            </a:endParaRPr>
          </a:p>
          <a:p>
            <a:pPr marL="951865" marR="600710" indent="170180">
              <a:lnSpc>
                <a:spcPts val="3600"/>
              </a:lnSpc>
              <a:spcBef>
                <a:spcPts val="185"/>
              </a:spcBef>
              <a:tabLst>
                <a:tab pos="1465580" algn="l"/>
              </a:tabLst>
            </a:pPr>
            <a:r>
              <a:rPr sz="3000" spc="85" dirty="0">
                <a:solidFill>
                  <a:srgbClr val="004066"/>
                </a:solidFill>
                <a:latin typeface="Franklin Gothic Medium"/>
                <a:cs typeface="Franklin Gothic Medium"/>
              </a:rPr>
              <a:t>-</a:t>
            </a:r>
            <a:r>
              <a:rPr sz="3000" dirty="0">
                <a:solidFill>
                  <a:srgbClr val="004066"/>
                </a:solidFill>
                <a:latin typeface="Franklin Gothic Medium"/>
                <a:cs typeface="Franklin Gothic Medium"/>
              </a:rPr>
              <a:t>	</a:t>
            </a:r>
            <a:r>
              <a:rPr sz="3150" b="1" i="1" u="sng" spc="-815" dirty="0">
                <a:solidFill>
                  <a:srgbClr val="004066"/>
                </a:solidFill>
                <a:uFill>
                  <a:solidFill>
                    <a:srgbClr val="004066"/>
                  </a:solidFill>
                </a:uFill>
                <a:latin typeface="Arial"/>
                <a:cs typeface="Arial"/>
              </a:rPr>
              <a:t>Штраф,</a:t>
            </a:r>
            <a:r>
              <a:rPr sz="3150" b="1" i="1" spc="-640" dirty="0">
                <a:solidFill>
                  <a:srgbClr val="004066"/>
                </a:solidFill>
                <a:latin typeface="Arial"/>
                <a:cs typeface="Arial"/>
              </a:rPr>
              <a:t> </a:t>
            </a:r>
            <a:r>
              <a:rPr sz="3150" b="1" i="1" u="sng" spc="-640" dirty="0">
                <a:solidFill>
                  <a:srgbClr val="004066"/>
                </a:solidFill>
                <a:uFill>
                  <a:solidFill>
                    <a:srgbClr val="004066"/>
                  </a:solidFill>
                </a:uFill>
                <a:latin typeface="Arial"/>
                <a:cs typeface="Arial"/>
              </a:rPr>
              <a:t>обязательные,</a:t>
            </a:r>
            <a:endParaRPr sz="3150">
              <a:latin typeface="Arial"/>
              <a:cs typeface="Arial"/>
            </a:endParaRPr>
          </a:p>
          <a:p>
            <a:pPr marL="1428750" marR="459740" indent="-620395">
              <a:lnSpc>
                <a:spcPts val="3600"/>
              </a:lnSpc>
            </a:pPr>
            <a:r>
              <a:rPr sz="3150" b="1" i="1" u="sng" spc="-660" dirty="0">
                <a:solidFill>
                  <a:srgbClr val="004066"/>
                </a:solidFill>
                <a:uFill>
                  <a:solidFill>
                    <a:srgbClr val="004066"/>
                  </a:solidFill>
                </a:uFill>
                <a:latin typeface="Arial"/>
                <a:cs typeface="Arial"/>
              </a:rPr>
              <a:t>исправительные</a:t>
            </a:r>
            <a:r>
              <a:rPr sz="3150" b="1" i="1" spc="-660" dirty="0">
                <a:solidFill>
                  <a:srgbClr val="004066"/>
                </a:solidFill>
                <a:latin typeface="Arial"/>
                <a:cs typeface="Arial"/>
              </a:rPr>
              <a:t> </a:t>
            </a:r>
            <a:r>
              <a:rPr sz="3150" b="1" i="1" u="sng" spc="-710" dirty="0">
                <a:solidFill>
                  <a:srgbClr val="004066"/>
                </a:solidFill>
                <a:uFill>
                  <a:solidFill>
                    <a:srgbClr val="004066"/>
                  </a:solidFill>
                </a:uFill>
                <a:latin typeface="Arial"/>
                <a:cs typeface="Arial"/>
              </a:rPr>
              <a:t>работы,</a:t>
            </a:r>
            <a:endParaRPr sz="3150">
              <a:latin typeface="Arial"/>
              <a:cs typeface="Arial"/>
            </a:endParaRPr>
          </a:p>
          <a:p>
            <a:pPr marL="441325">
              <a:lnSpc>
                <a:spcPts val="3510"/>
              </a:lnSpc>
            </a:pPr>
            <a:r>
              <a:rPr sz="3150" b="1" i="1" u="sng" spc="-1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-</a:t>
            </a:r>
            <a:r>
              <a:rPr sz="3150" b="1" i="1" u="sng" spc="-3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150" b="1" i="1" u="sng" spc="-5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лишение</a:t>
            </a:r>
            <a:r>
              <a:rPr sz="3150" b="1" i="1" u="sng" spc="-3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150" b="1" i="1" u="sng" spc="-6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свободы</a:t>
            </a:r>
            <a:endParaRPr sz="31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6971" y="88353"/>
            <a:ext cx="1064895" cy="635635"/>
            <a:chOff x="156971" y="88353"/>
            <a:chExt cx="1064895" cy="635635"/>
          </a:xfrm>
        </p:grpSpPr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6971" y="88353"/>
              <a:ext cx="1064831" cy="63516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2879" y="114299"/>
              <a:ext cx="967740" cy="5379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ED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050535"/>
            <a:ext cx="9144000" cy="1807845"/>
            <a:chOff x="0" y="5050535"/>
            <a:chExt cx="9144000" cy="1807845"/>
          </a:xfrm>
        </p:grpSpPr>
        <p:sp>
          <p:nvSpPr>
            <p:cNvPr id="4" name="object 4"/>
            <p:cNvSpPr/>
            <p:nvPr/>
          </p:nvSpPr>
          <p:spPr>
            <a:xfrm>
              <a:off x="0" y="5050535"/>
              <a:ext cx="3572510" cy="1807845"/>
            </a:xfrm>
            <a:custGeom>
              <a:avLst/>
              <a:gdLst/>
              <a:ahLst/>
              <a:cxnLst/>
              <a:rect l="l" t="t" r="r" b="b"/>
              <a:pathLst>
                <a:path w="3572510" h="1807845">
                  <a:moveTo>
                    <a:pt x="2043049" y="0"/>
                  </a:moveTo>
                  <a:lnTo>
                    <a:pt x="0" y="0"/>
                  </a:lnTo>
                  <a:lnTo>
                    <a:pt x="0" y="1807463"/>
                  </a:lnTo>
                  <a:lnTo>
                    <a:pt x="3572255" y="1807464"/>
                  </a:lnTo>
                  <a:lnTo>
                    <a:pt x="2043049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050535"/>
              <a:ext cx="9144000" cy="1807845"/>
            </a:xfrm>
            <a:custGeom>
              <a:avLst/>
              <a:gdLst/>
              <a:ahLst/>
              <a:cxnLst/>
              <a:rect l="l" t="t" r="r" b="b"/>
              <a:pathLst>
                <a:path w="9144000" h="1807845">
                  <a:moveTo>
                    <a:pt x="2038223" y="0"/>
                  </a:moveTo>
                  <a:lnTo>
                    <a:pt x="0" y="1804764"/>
                  </a:lnTo>
                  <a:lnTo>
                    <a:pt x="0" y="1807463"/>
                  </a:lnTo>
                  <a:lnTo>
                    <a:pt x="9144000" y="1807463"/>
                  </a:lnTo>
                  <a:lnTo>
                    <a:pt x="9144000" y="888"/>
                  </a:lnTo>
                  <a:lnTo>
                    <a:pt x="2038223" y="0"/>
                  </a:lnTo>
                  <a:close/>
                </a:path>
              </a:pathLst>
            </a:custGeom>
            <a:solidFill>
              <a:srgbClr val="C1EA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658356"/>
            <a:ext cx="9144000" cy="15544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10311" y="749820"/>
            <a:ext cx="8805545" cy="1042035"/>
            <a:chOff x="210311" y="749820"/>
            <a:chExt cx="8805545" cy="104203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" y="749820"/>
              <a:ext cx="8562975" cy="10389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1771" y="758952"/>
              <a:ext cx="8465820" cy="942340"/>
            </a:xfrm>
            <a:custGeom>
              <a:avLst/>
              <a:gdLst/>
              <a:ahLst/>
              <a:cxnLst/>
              <a:rect l="l" t="t" r="r" b="b"/>
              <a:pathLst>
                <a:path w="8465820" h="942339">
                  <a:moveTo>
                    <a:pt x="0" y="0"/>
                  </a:moveTo>
                  <a:lnTo>
                    <a:pt x="8465820" y="0"/>
                  </a:lnTo>
                  <a:lnTo>
                    <a:pt x="8465820" y="941832"/>
                  </a:lnTo>
                  <a:lnTo>
                    <a:pt x="0" y="941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5634" y="872236"/>
              <a:ext cx="4257268" cy="2942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3040" y="918845"/>
              <a:ext cx="3131185" cy="2762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8758" y="1345565"/>
              <a:ext cx="1799082" cy="2762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0311" y="760412"/>
              <a:ext cx="471957" cy="103143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36219" y="786384"/>
              <a:ext cx="375285" cy="934719"/>
            </a:xfrm>
            <a:custGeom>
              <a:avLst/>
              <a:gdLst/>
              <a:ahLst/>
              <a:cxnLst/>
              <a:rect l="l" t="t" r="r" b="b"/>
              <a:pathLst>
                <a:path w="375284" h="934719">
                  <a:moveTo>
                    <a:pt x="0" y="0"/>
                  </a:moveTo>
                  <a:lnTo>
                    <a:pt x="0" y="934212"/>
                  </a:lnTo>
                  <a:lnTo>
                    <a:pt x="374903" y="458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6868" y="120395"/>
            <a:ext cx="8926195" cy="582295"/>
            <a:chOff x="86868" y="120395"/>
            <a:chExt cx="8926195" cy="582295"/>
          </a:xfrm>
        </p:grpSpPr>
        <p:sp>
          <p:nvSpPr>
            <p:cNvPr id="16" name="object 16"/>
            <p:cNvSpPr/>
            <p:nvPr/>
          </p:nvSpPr>
          <p:spPr>
            <a:xfrm>
              <a:off x="86868" y="120395"/>
              <a:ext cx="8926195" cy="582295"/>
            </a:xfrm>
            <a:custGeom>
              <a:avLst/>
              <a:gdLst/>
              <a:ahLst/>
              <a:cxnLst/>
              <a:rect l="l" t="t" r="r" b="b"/>
              <a:pathLst>
                <a:path w="8926195" h="582295">
                  <a:moveTo>
                    <a:pt x="8926068" y="0"/>
                  </a:moveTo>
                  <a:lnTo>
                    <a:pt x="0" y="0"/>
                  </a:lnTo>
                  <a:lnTo>
                    <a:pt x="0" y="582167"/>
                  </a:lnTo>
                  <a:lnTo>
                    <a:pt x="8926068" y="582167"/>
                  </a:lnTo>
                  <a:lnTo>
                    <a:pt x="8926068" y="0"/>
                  </a:lnTo>
                  <a:close/>
                </a:path>
              </a:pathLst>
            </a:custGeom>
            <a:solidFill>
              <a:srgbClr val="FFFFFF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1460" y="188975"/>
              <a:ext cx="5832475" cy="452755"/>
            </a:xfrm>
            <a:custGeom>
              <a:avLst/>
              <a:gdLst/>
              <a:ahLst/>
              <a:cxnLst/>
              <a:rect l="l" t="t" r="r" b="b"/>
              <a:pathLst>
                <a:path w="5832475" h="452755">
                  <a:moveTo>
                    <a:pt x="5832348" y="0"/>
                  </a:moveTo>
                  <a:lnTo>
                    <a:pt x="0" y="0"/>
                  </a:lnTo>
                  <a:lnTo>
                    <a:pt x="0" y="452627"/>
                  </a:lnTo>
                  <a:lnTo>
                    <a:pt x="5832348" y="452627"/>
                  </a:lnTo>
                  <a:lnTo>
                    <a:pt x="5832348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51459" y="188976"/>
            <a:ext cx="5832475" cy="45275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883919">
              <a:lnSpc>
                <a:spcPct val="100000"/>
              </a:lnSpc>
              <a:spcBef>
                <a:spcPts val="345"/>
              </a:spcBef>
            </a:pPr>
            <a:r>
              <a:rPr sz="1200" dirty="0">
                <a:solidFill>
                  <a:srgbClr val="FFFFFF"/>
                </a:solidFill>
                <a:latin typeface="Impact"/>
                <a:cs typeface="Impact"/>
              </a:rPr>
              <a:t>ГУ</a:t>
            </a:r>
            <a:r>
              <a:rPr sz="1200" spc="-20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1200" dirty="0">
                <a:solidFill>
                  <a:srgbClr val="FFFFFF"/>
                </a:solidFill>
                <a:latin typeface="Impact"/>
                <a:cs typeface="Impact"/>
              </a:rPr>
              <a:t>МВД</a:t>
            </a:r>
            <a:r>
              <a:rPr sz="1200" spc="-10" dirty="0">
                <a:solidFill>
                  <a:srgbClr val="FFFFFF"/>
                </a:solidFill>
                <a:latin typeface="Impact"/>
                <a:cs typeface="Impact"/>
              </a:rPr>
              <a:t> РОССИИ</a:t>
            </a:r>
            <a:endParaRPr sz="1200">
              <a:latin typeface="Impact"/>
              <a:cs typeface="Impact"/>
            </a:endParaRPr>
          </a:p>
          <a:p>
            <a:pPr marL="883919">
              <a:lnSpc>
                <a:spcPct val="100000"/>
              </a:lnSpc>
              <a:spcBef>
                <a:spcPts val="285"/>
              </a:spcBef>
            </a:pPr>
            <a:r>
              <a:rPr sz="1200" dirty="0">
                <a:solidFill>
                  <a:srgbClr val="FFFFFF"/>
                </a:solidFill>
                <a:latin typeface="Impact"/>
                <a:cs typeface="Impact"/>
              </a:rPr>
              <a:t>ПО</a:t>
            </a:r>
            <a:r>
              <a:rPr sz="1200" spc="22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Impact"/>
                <a:cs typeface="Impact"/>
              </a:rPr>
              <a:t>АЛТАЙСКОМУ</a:t>
            </a:r>
            <a:r>
              <a:rPr sz="1200" spc="5" dirty="0">
                <a:solidFill>
                  <a:srgbClr val="FFFFFF"/>
                </a:solidFill>
                <a:latin typeface="Impact"/>
                <a:cs typeface="Impact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Impact"/>
                <a:cs typeface="Impact"/>
              </a:rPr>
              <a:t>КРАЮ</a:t>
            </a:r>
            <a:endParaRPr sz="1200">
              <a:latin typeface="Impact"/>
              <a:cs typeface="Impac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7284" y="1772411"/>
            <a:ext cx="4183379" cy="1988820"/>
          </a:xfrm>
          <a:custGeom>
            <a:avLst/>
            <a:gdLst/>
            <a:ahLst/>
            <a:cxnLst/>
            <a:rect l="l" t="t" r="r" b="b"/>
            <a:pathLst>
              <a:path w="4183379" h="1988820">
                <a:moveTo>
                  <a:pt x="4183379" y="0"/>
                </a:moveTo>
                <a:lnTo>
                  <a:pt x="0" y="0"/>
                </a:lnTo>
                <a:lnTo>
                  <a:pt x="0" y="1988820"/>
                </a:lnTo>
                <a:lnTo>
                  <a:pt x="4183379" y="1988820"/>
                </a:lnTo>
                <a:lnTo>
                  <a:pt x="4183379" y="0"/>
                </a:lnTo>
                <a:close/>
              </a:path>
            </a:pathLst>
          </a:custGeom>
          <a:solidFill>
            <a:srgbClr val="FFFFFF">
              <a:alpha val="8980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49681" y="2037810"/>
            <a:ext cx="4020820" cy="1422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3690"/>
              </a:lnSpc>
              <a:spcBef>
                <a:spcPts val="110"/>
              </a:spcBef>
            </a:pPr>
            <a:r>
              <a:rPr sz="3150" b="1" i="1" u="sng" spc="-6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Производство,</a:t>
            </a:r>
            <a:r>
              <a:rPr sz="3150" b="1" i="1" u="sng" spc="-3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150" b="1" i="1" u="sng" spc="-8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сбыт,</a:t>
            </a:r>
            <a:endParaRPr sz="3150">
              <a:latin typeface="Arial"/>
              <a:cs typeface="Arial"/>
            </a:endParaRPr>
          </a:p>
          <a:p>
            <a:pPr algn="ctr">
              <a:lnSpc>
                <a:spcPts val="3600"/>
              </a:lnSpc>
              <a:tabLst>
                <a:tab pos="3530600" algn="l"/>
              </a:tabLst>
            </a:pPr>
            <a:r>
              <a:rPr sz="3150" b="1" i="1" u="sng" spc="-5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пересылка</a:t>
            </a:r>
            <a:r>
              <a:rPr sz="3150" b="1" i="1" u="sng" spc="-2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150" b="1" i="1" u="sng" spc="-6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наркотиков</a:t>
            </a:r>
            <a:r>
              <a:rPr sz="3150" b="1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	</a:t>
            </a:r>
            <a:r>
              <a:rPr sz="3150" b="1" i="1" u="sng" spc="-7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(ст.</a:t>
            </a:r>
            <a:endParaRPr sz="3150">
              <a:latin typeface="Arial"/>
              <a:cs typeface="Arial"/>
            </a:endParaRPr>
          </a:p>
          <a:p>
            <a:pPr marL="1030605">
              <a:lnSpc>
                <a:spcPts val="3690"/>
              </a:lnSpc>
            </a:pPr>
            <a:r>
              <a:rPr sz="3150" b="1" i="1" u="sng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228.1</a:t>
            </a:r>
            <a:r>
              <a:rPr sz="3150" b="1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150" b="1" i="1" u="sng" spc="-6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УК</a:t>
            </a:r>
            <a:r>
              <a:rPr sz="3150" b="1" i="1" u="sng" spc="-3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150" b="1" i="1" u="sng" spc="-5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РФ)</a:t>
            </a:r>
            <a:endParaRPr sz="31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73608" y="3717035"/>
            <a:ext cx="3610610" cy="2324100"/>
            <a:chOff x="673608" y="3717035"/>
            <a:chExt cx="3610610" cy="2324100"/>
          </a:xfrm>
        </p:grpSpPr>
        <p:sp>
          <p:nvSpPr>
            <p:cNvPr id="22" name="object 22"/>
            <p:cNvSpPr/>
            <p:nvPr/>
          </p:nvSpPr>
          <p:spPr>
            <a:xfrm>
              <a:off x="673608" y="3717035"/>
              <a:ext cx="3610610" cy="2324100"/>
            </a:xfrm>
            <a:custGeom>
              <a:avLst/>
              <a:gdLst/>
              <a:ahLst/>
              <a:cxnLst/>
              <a:rect l="l" t="t" r="r" b="b"/>
              <a:pathLst>
                <a:path w="3610610" h="2324100">
                  <a:moveTo>
                    <a:pt x="3223006" y="0"/>
                  </a:moveTo>
                  <a:lnTo>
                    <a:pt x="387362" y="0"/>
                  </a:lnTo>
                  <a:lnTo>
                    <a:pt x="338773" y="3018"/>
                  </a:lnTo>
                  <a:lnTo>
                    <a:pt x="291984" y="11833"/>
                  </a:lnTo>
                  <a:lnTo>
                    <a:pt x="247360" y="26080"/>
                  </a:lnTo>
                  <a:lnTo>
                    <a:pt x="205262" y="45395"/>
                  </a:lnTo>
                  <a:lnTo>
                    <a:pt x="166055" y="69416"/>
                  </a:lnTo>
                  <a:lnTo>
                    <a:pt x="130100" y="97778"/>
                  </a:lnTo>
                  <a:lnTo>
                    <a:pt x="97762" y="130119"/>
                  </a:lnTo>
                  <a:lnTo>
                    <a:pt x="69403" y="166074"/>
                  </a:lnTo>
                  <a:lnTo>
                    <a:pt x="45386" y="205281"/>
                  </a:lnTo>
                  <a:lnTo>
                    <a:pt x="26074" y="247375"/>
                  </a:lnTo>
                  <a:lnTo>
                    <a:pt x="11830" y="291993"/>
                  </a:lnTo>
                  <a:lnTo>
                    <a:pt x="3018" y="338773"/>
                  </a:lnTo>
                  <a:lnTo>
                    <a:pt x="0" y="387350"/>
                  </a:lnTo>
                  <a:lnTo>
                    <a:pt x="0" y="1936737"/>
                  </a:lnTo>
                  <a:lnTo>
                    <a:pt x="3018" y="1985326"/>
                  </a:lnTo>
                  <a:lnTo>
                    <a:pt x="11830" y="2032115"/>
                  </a:lnTo>
                  <a:lnTo>
                    <a:pt x="26074" y="2076739"/>
                  </a:lnTo>
                  <a:lnTo>
                    <a:pt x="45386" y="2118837"/>
                  </a:lnTo>
                  <a:lnTo>
                    <a:pt x="69403" y="2158044"/>
                  </a:lnTo>
                  <a:lnTo>
                    <a:pt x="97762" y="2193999"/>
                  </a:lnTo>
                  <a:lnTo>
                    <a:pt x="130100" y="2226337"/>
                  </a:lnTo>
                  <a:lnTo>
                    <a:pt x="166055" y="2254696"/>
                  </a:lnTo>
                  <a:lnTo>
                    <a:pt x="205262" y="2278713"/>
                  </a:lnTo>
                  <a:lnTo>
                    <a:pt x="247360" y="2298025"/>
                  </a:lnTo>
                  <a:lnTo>
                    <a:pt x="291984" y="2312269"/>
                  </a:lnTo>
                  <a:lnTo>
                    <a:pt x="338773" y="2321081"/>
                  </a:lnTo>
                  <a:lnTo>
                    <a:pt x="387362" y="2324100"/>
                  </a:lnTo>
                  <a:lnTo>
                    <a:pt x="3223006" y="2324100"/>
                  </a:lnTo>
                  <a:lnTo>
                    <a:pt x="3271582" y="2321081"/>
                  </a:lnTo>
                  <a:lnTo>
                    <a:pt x="3318362" y="2312269"/>
                  </a:lnTo>
                  <a:lnTo>
                    <a:pt x="3362980" y="2298025"/>
                  </a:lnTo>
                  <a:lnTo>
                    <a:pt x="3405074" y="2278713"/>
                  </a:lnTo>
                  <a:lnTo>
                    <a:pt x="3444281" y="2254696"/>
                  </a:lnTo>
                  <a:lnTo>
                    <a:pt x="3480236" y="2226337"/>
                  </a:lnTo>
                  <a:lnTo>
                    <a:pt x="3512577" y="2193999"/>
                  </a:lnTo>
                  <a:lnTo>
                    <a:pt x="3540939" y="2158044"/>
                  </a:lnTo>
                  <a:lnTo>
                    <a:pt x="3564960" y="2118837"/>
                  </a:lnTo>
                  <a:lnTo>
                    <a:pt x="3584275" y="2076739"/>
                  </a:lnTo>
                  <a:lnTo>
                    <a:pt x="3598522" y="2032115"/>
                  </a:lnTo>
                  <a:lnTo>
                    <a:pt x="3607337" y="1985326"/>
                  </a:lnTo>
                  <a:lnTo>
                    <a:pt x="3610355" y="1936737"/>
                  </a:lnTo>
                  <a:lnTo>
                    <a:pt x="3610355" y="387350"/>
                  </a:lnTo>
                  <a:lnTo>
                    <a:pt x="3607337" y="338773"/>
                  </a:lnTo>
                  <a:lnTo>
                    <a:pt x="3598522" y="291993"/>
                  </a:lnTo>
                  <a:lnTo>
                    <a:pt x="3584275" y="247375"/>
                  </a:lnTo>
                  <a:lnTo>
                    <a:pt x="3564960" y="205281"/>
                  </a:lnTo>
                  <a:lnTo>
                    <a:pt x="3540939" y="166074"/>
                  </a:lnTo>
                  <a:lnTo>
                    <a:pt x="3512577" y="130119"/>
                  </a:lnTo>
                  <a:lnTo>
                    <a:pt x="3480236" y="97778"/>
                  </a:lnTo>
                  <a:lnTo>
                    <a:pt x="3444281" y="69416"/>
                  </a:lnTo>
                  <a:lnTo>
                    <a:pt x="3405074" y="45395"/>
                  </a:lnTo>
                  <a:lnTo>
                    <a:pt x="3362980" y="26080"/>
                  </a:lnTo>
                  <a:lnTo>
                    <a:pt x="3318362" y="11833"/>
                  </a:lnTo>
                  <a:lnTo>
                    <a:pt x="3271582" y="3018"/>
                  </a:lnTo>
                  <a:lnTo>
                    <a:pt x="322300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5702" y="3898391"/>
              <a:ext cx="2104644" cy="30695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9182" y="4282820"/>
              <a:ext cx="2998076" cy="26543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4808" y="4625720"/>
              <a:ext cx="2790215" cy="25781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78242" y="4871338"/>
              <a:ext cx="2801620" cy="15240"/>
            </a:xfrm>
            <a:custGeom>
              <a:avLst/>
              <a:gdLst/>
              <a:ahLst/>
              <a:cxnLst/>
              <a:rect l="l" t="t" r="r" b="b"/>
              <a:pathLst>
                <a:path w="2801620" h="15239">
                  <a:moveTo>
                    <a:pt x="2801099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2801099" y="15240"/>
                  </a:lnTo>
                  <a:lnTo>
                    <a:pt x="2801099" y="0"/>
                  </a:lnTo>
                  <a:close/>
                </a:path>
              </a:pathLst>
            </a:custGeom>
            <a:solidFill>
              <a:srgbClr val="001A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78242" y="4871338"/>
              <a:ext cx="2801620" cy="15240"/>
            </a:xfrm>
            <a:custGeom>
              <a:avLst/>
              <a:gdLst/>
              <a:ahLst/>
              <a:cxnLst/>
              <a:rect l="l" t="t" r="r" b="b"/>
              <a:pathLst>
                <a:path w="2801620" h="15239">
                  <a:moveTo>
                    <a:pt x="0" y="0"/>
                  </a:moveTo>
                  <a:lnTo>
                    <a:pt x="700265" y="0"/>
                  </a:lnTo>
                  <a:lnTo>
                    <a:pt x="1400543" y="0"/>
                  </a:lnTo>
                  <a:lnTo>
                    <a:pt x="2100821" y="0"/>
                  </a:lnTo>
                  <a:lnTo>
                    <a:pt x="2801099" y="0"/>
                  </a:lnTo>
                  <a:lnTo>
                    <a:pt x="2801099" y="15240"/>
                  </a:lnTo>
                  <a:lnTo>
                    <a:pt x="2100821" y="15240"/>
                  </a:lnTo>
                  <a:lnTo>
                    <a:pt x="1400543" y="15240"/>
                  </a:lnTo>
                  <a:lnTo>
                    <a:pt x="700265" y="15240"/>
                  </a:lnTo>
                  <a:lnTo>
                    <a:pt x="0" y="152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0894" y="4928869"/>
              <a:ext cx="3034271" cy="4347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33905" y="5412866"/>
              <a:ext cx="1889760" cy="430822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4632959" y="1772411"/>
            <a:ext cx="4319270" cy="4790440"/>
            <a:chOff x="4632959" y="1772411"/>
            <a:chExt cx="4319270" cy="4790440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83251" y="1772411"/>
              <a:ext cx="4268724" cy="243230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632959" y="4436363"/>
              <a:ext cx="4232275" cy="2125980"/>
            </a:xfrm>
            <a:custGeom>
              <a:avLst/>
              <a:gdLst/>
              <a:ahLst/>
              <a:cxnLst/>
              <a:rect l="l" t="t" r="r" b="b"/>
              <a:pathLst>
                <a:path w="4232275" h="2125979">
                  <a:moveTo>
                    <a:pt x="3877817" y="0"/>
                  </a:moveTo>
                  <a:lnTo>
                    <a:pt x="354329" y="0"/>
                  </a:lnTo>
                  <a:lnTo>
                    <a:pt x="306246" y="3234"/>
                  </a:lnTo>
                  <a:lnTo>
                    <a:pt x="260129" y="12655"/>
                  </a:lnTo>
                  <a:lnTo>
                    <a:pt x="216402" y="27842"/>
                  </a:lnTo>
                  <a:lnTo>
                    <a:pt x="175485" y="48372"/>
                  </a:lnTo>
                  <a:lnTo>
                    <a:pt x="137802" y="73824"/>
                  </a:lnTo>
                  <a:lnTo>
                    <a:pt x="103774" y="103774"/>
                  </a:lnTo>
                  <a:lnTo>
                    <a:pt x="73824" y="137802"/>
                  </a:lnTo>
                  <a:lnTo>
                    <a:pt x="48372" y="175485"/>
                  </a:lnTo>
                  <a:lnTo>
                    <a:pt x="27842" y="216402"/>
                  </a:lnTo>
                  <a:lnTo>
                    <a:pt x="12655" y="260129"/>
                  </a:lnTo>
                  <a:lnTo>
                    <a:pt x="3234" y="306246"/>
                  </a:lnTo>
                  <a:lnTo>
                    <a:pt x="0" y="354330"/>
                  </a:lnTo>
                  <a:lnTo>
                    <a:pt x="0" y="1771637"/>
                  </a:lnTo>
                  <a:lnTo>
                    <a:pt x="3234" y="1819718"/>
                  </a:lnTo>
                  <a:lnTo>
                    <a:pt x="12655" y="1865834"/>
                  </a:lnTo>
                  <a:lnTo>
                    <a:pt x="27842" y="1909561"/>
                  </a:lnTo>
                  <a:lnTo>
                    <a:pt x="48372" y="1950479"/>
                  </a:lnTo>
                  <a:lnTo>
                    <a:pt x="73824" y="1988163"/>
                  </a:lnTo>
                  <a:lnTo>
                    <a:pt x="103774" y="2022194"/>
                  </a:lnTo>
                  <a:lnTo>
                    <a:pt x="137802" y="2052147"/>
                  </a:lnTo>
                  <a:lnTo>
                    <a:pt x="175485" y="2077600"/>
                  </a:lnTo>
                  <a:lnTo>
                    <a:pt x="216402" y="2098133"/>
                  </a:lnTo>
                  <a:lnTo>
                    <a:pt x="260129" y="2113322"/>
                  </a:lnTo>
                  <a:lnTo>
                    <a:pt x="306246" y="2122745"/>
                  </a:lnTo>
                  <a:lnTo>
                    <a:pt x="354329" y="2125980"/>
                  </a:lnTo>
                  <a:lnTo>
                    <a:pt x="3877817" y="2125980"/>
                  </a:lnTo>
                  <a:lnTo>
                    <a:pt x="3925901" y="2122745"/>
                  </a:lnTo>
                  <a:lnTo>
                    <a:pt x="3972018" y="2113322"/>
                  </a:lnTo>
                  <a:lnTo>
                    <a:pt x="4015745" y="2098133"/>
                  </a:lnTo>
                  <a:lnTo>
                    <a:pt x="4056662" y="2077600"/>
                  </a:lnTo>
                  <a:lnTo>
                    <a:pt x="4094345" y="2052147"/>
                  </a:lnTo>
                  <a:lnTo>
                    <a:pt x="4128373" y="2022194"/>
                  </a:lnTo>
                  <a:lnTo>
                    <a:pt x="4158323" y="1988163"/>
                  </a:lnTo>
                  <a:lnTo>
                    <a:pt x="4183775" y="1950479"/>
                  </a:lnTo>
                  <a:lnTo>
                    <a:pt x="4204305" y="1909561"/>
                  </a:lnTo>
                  <a:lnTo>
                    <a:pt x="4219492" y="1865834"/>
                  </a:lnTo>
                  <a:lnTo>
                    <a:pt x="4228913" y="1819718"/>
                  </a:lnTo>
                  <a:lnTo>
                    <a:pt x="4232147" y="1771637"/>
                  </a:lnTo>
                  <a:lnTo>
                    <a:pt x="4232147" y="354330"/>
                  </a:lnTo>
                  <a:lnTo>
                    <a:pt x="4228913" y="306246"/>
                  </a:lnTo>
                  <a:lnTo>
                    <a:pt x="4219492" y="260129"/>
                  </a:lnTo>
                  <a:lnTo>
                    <a:pt x="4204305" y="216402"/>
                  </a:lnTo>
                  <a:lnTo>
                    <a:pt x="4183775" y="175485"/>
                  </a:lnTo>
                  <a:lnTo>
                    <a:pt x="4158323" y="137802"/>
                  </a:lnTo>
                  <a:lnTo>
                    <a:pt x="4128373" y="103774"/>
                  </a:lnTo>
                  <a:lnTo>
                    <a:pt x="4094345" y="73824"/>
                  </a:lnTo>
                  <a:lnTo>
                    <a:pt x="4056662" y="48372"/>
                  </a:lnTo>
                  <a:lnTo>
                    <a:pt x="4015745" y="27842"/>
                  </a:lnTo>
                  <a:lnTo>
                    <a:pt x="3972018" y="12655"/>
                  </a:lnTo>
                  <a:lnTo>
                    <a:pt x="3925901" y="3234"/>
                  </a:lnTo>
                  <a:lnTo>
                    <a:pt x="387781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857369" y="4540122"/>
            <a:ext cx="3782060" cy="186943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marR="347345" indent="-1270" algn="ctr">
              <a:lnSpc>
                <a:spcPts val="2380"/>
              </a:lnSpc>
              <a:spcBef>
                <a:spcPts val="390"/>
              </a:spcBef>
            </a:pPr>
            <a:r>
              <a:rPr sz="2200" spc="-10" dirty="0">
                <a:solidFill>
                  <a:srgbClr val="FF0000"/>
                </a:solidFill>
                <a:latin typeface="Impact"/>
                <a:cs typeface="Impact"/>
              </a:rPr>
              <a:t>Ответственность ужесточается,</a:t>
            </a:r>
            <a:r>
              <a:rPr sz="2200" spc="-35" dirty="0">
                <a:solidFill>
                  <a:srgbClr val="FF0000"/>
                </a:solidFill>
                <a:latin typeface="Impact"/>
                <a:cs typeface="Impact"/>
              </a:rPr>
              <a:t> </a:t>
            </a:r>
            <a:r>
              <a:rPr sz="2200" dirty="0">
                <a:solidFill>
                  <a:srgbClr val="004066"/>
                </a:solidFill>
                <a:latin typeface="Impact"/>
                <a:cs typeface="Impact"/>
              </a:rPr>
              <a:t>если</a:t>
            </a:r>
            <a:r>
              <a:rPr sz="2200" spc="-40" dirty="0">
                <a:solidFill>
                  <a:srgbClr val="004066"/>
                </a:solidFill>
                <a:latin typeface="Impact"/>
                <a:cs typeface="Impact"/>
              </a:rPr>
              <a:t> </a:t>
            </a:r>
            <a:r>
              <a:rPr sz="2200" spc="-20" dirty="0">
                <a:solidFill>
                  <a:srgbClr val="004066"/>
                </a:solidFill>
                <a:latin typeface="Impact"/>
                <a:cs typeface="Impact"/>
              </a:rPr>
              <a:t>сбыт</a:t>
            </a:r>
            <a:endParaRPr sz="2200">
              <a:latin typeface="Impact"/>
              <a:cs typeface="Impact"/>
            </a:endParaRPr>
          </a:p>
          <a:p>
            <a:pPr algn="ctr">
              <a:lnSpc>
                <a:spcPts val="2205"/>
              </a:lnSpc>
            </a:pPr>
            <a:r>
              <a:rPr sz="2200" dirty="0">
                <a:solidFill>
                  <a:srgbClr val="004066"/>
                </a:solidFill>
                <a:latin typeface="Impact"/>
                <a:cs typeface="Impact"/>
              </a:rPr>
              <a:t>совершен:</a:t>
            </a:r>
            <a:r>
              <a:rPr sz="2200" spc="-40" dirty="0">
                <a:solidFill>
                  <a:srgbClr val="004066"/>
                </a:solidFill>
                <a:latin typeface="Impact"/>
                <a:cs typeface="Impact"/>
              </a:rPr>
              <a:t> </a:t>
            </a:r>
            <a:r>
              <a:rPr sz="2200" dirty="0">
                <a:solidFill>
                  <a:srgbClr val="004066"/>
                </a:solidFill>
                <a:latin typeface="Impact"/>
                <a:cs typeface="Impact"/>
              </a:rPr>
              <a:t>в</a:t>
            </a:r>
            <a:r>
              <a:rPr sz="2200" spc="-30" dirty="0">
                <a:solidFill>
                  <a:srgbClr val="004066"/>
                </a:solidFill>
                <a:latin typeface="Impact"/>
                <a:cs typeface="Impact"/>
              </a:rPr>
              <a:t> </a:t>
            </a:r>
            <a:r>
              <a:rPr sz="2200" spc="-10" dirty="0">
                <a:solidFill>
                  <a:srgbClr val="004066"/>
                </a:solidFill>
                <a:latin typeface="Impact"/>
                <a:cs typeface="Impact"/>
              </a:rPr>
              <a:t>образовательной</a:t>
            </a:r>
            <a:endParaRPr sz="2200">
              <a:latin typeface="Impact"/>
              <a:cs typeface="Impact"/>
            </a:endParaRPr>
          </a:p>
          <a:p>
            <a:pPr algn="ctr">
              <a:lnSpc>
                <a:spcPts val="2375"/>
              </a:lnSpc>
            </a:pPr>
            <a:r>
              <a:rPr sz="2200" spc="-10" dirty="0">
                <a:solidFill>
                  <a:srgbClr val="004066"/>
                </a:solidFill>
                <a:latin typeface="Impact"/>
                <a:cs typeface="Impact"/>
              </a:rPr>
              <a:t>организации,</a:t>
            </a:r>
            <a:r>
              <a:rPr sz="2200" spc="-35" dirty="0">
                <a:solidFill>
                  <a:srgbClr val="004066"/>
                </a:solidFill>
                <a:latin typeface="Impact"/>
                <a:cs typeface="Impact"/>
              </a:rPr>
              <a:t> </a:t>
            </a:r>
            <a:r>
              <a:rPr sz="2200" spc="-10" dirty="0">
                <a:solidFill>
                  <a:srgbClr val="004066"/>
                </a:solidFill>
                <a:latin typeface="Impact"/>
                <a:cs typeface="Impact"/>
              </a:rPr>
              <a:t>транспорте,</a:t>
            </a:r>
            <a:endParaRPr sz="2200">
              <a:latin typeface="Impact"/>
              <a:cs typeface="Impact"/>
            </a:endParaRPr>
          </a:p>
          <a:p>
            <a:pPr marL="12065" marR="5080" algn="ctr">
              <a:lnSpc>
                <a:spcPts val="2380"/>
              </a:lnSpc>
              <a:spcBef>
                <a:spcPts val="165"/>
              </a:spcBef>
            </a:pPr>
            <a:r>
              <a:rPr sz="2200" spc="-10" dirty="0">
                <a:solidFill>
                  <a:srgbClr val="004066"/>
                </a:solidFill>
                <a:latin typeface="Impact"/>
                <a:cs typeface="Impact"/>
              </a:rPr>
              <a:t>развлекательных</a:t>
            </a:r>
            <a:r>
              <a:rPr sz="2200" spc="-45" dirty="0">
                <a:solidFill>
                  <a:srgbClr val="004066"/>
                </a:solidFill>
                <a:latin typeface="Impact"/>
                <a:cs typeface="Impact"/>
              </a:rPr>
              <a:t> </a:t>
            </a:r>
            <a:r>
              <a:rPr sz="2200" spc="-10" dirty="0">
                <a:solidFill>
                  <a:srgbClr val="004066"/>
                </a:solidFill>
                <a:latin typeface="Impact"/>
                <a:cs typeface="Impact"/>
              </a:rPr>
              <a:t>заведениях, </a:t>
            </a:r>
            <a:r>
              <a:rPr sz="2200" dirty="0">
                <a:solidFill>
                  <a:srgbClr val="004066"/>
                </a:solidFill>
                <a:latin typeface="Impact"/>
                <a:cs typeface="Impact"/>
              </a:rPr>
              <a:t>через</a:t>
            </a:r>
            <a:r>
              <a:rPr sz="2200" spc="-60" dirty="0">
                <a:solidFill>
                  <a:srgbClr val="004066"/>
                </a:solidFill>
                <a:latin typeface="Impact"/>
                <a:cs typeface="Impact"/>
              </a:rPr>
              <a:t> </a:t>
            </a:r>
            <a:r>
              <a:rPr sz="2200" dirty="0">
                <a:solidFill>
                  <a:srgbClr val="004066"/>
                </a:solidFill>
                <a:latin typeface="Impact"/>
                <a:cs typeface="Impact"/>
              </a:rPr>
              <a:t>сеть</a:t>
            </a:r>
            <a:r>
              <a:rPr sz="2200" spc="-55" dirty="0">
                <a:solidFill>
                  <a:srgbClr val="004066"/>
                </a:solidFill>
                <a:latin typeface="Impact"/>
                <a:cs typeface="Impact"/>
              </a:rPr>
              <a:t> </a:t>
            </a:r>
            <a:r>
              <a:rPr sz="2200" spc="-10" dirty="0">
                <a:solidFill>
                  <a:srgbClr val="004066"/>
                </a:solidFill>
                <a:latin typeface="Impact"/>
                <a:cs typeface="Impact"/>
              </a:rPr>
              <a:t>Интернет</a:t>
            </a:r>
            <a:endParaRPr sz="2200">
              <a:latin typeface="Impact"/>
              <a:cs typeface="Impact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121908" y="3843515"/>
            <a:ext cx="1386713" cy="717689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201168" y="103581"/>
            <a:ext cx="1064895" cy="635635"/>
            <a:chOff x="201168" y="103581"/>
            <a:chExt cx="1064895" cy="635635"/>
          </a:xfrm>
        </p:grpSpPr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1168" y="103581"/>
              <a:ext cx="1064831" cy="6351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7076" y="129540"/>
              <a:ext cx="967740" cy="5379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9936" y="743712"/>
            <a:ext cx="8799195" cy="1125855"/>
            <a:chOff x="249936" y="743712"/>
            <a:chExt cx="8799195" cy="1125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844" y="769658"/>
              <a:ext cx="8773287" cy="10999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9495" y="784860"/>
              <a:ext cx="8412480" cy="988060"/>
            </a:xfrm>
            <a:custGeom>
              <a:avLst/>
              <a:gdLst/>
              <a:ahLst/>
              <a:cxnLst/>
              <a:rect l="l" t="t" r="r" b="b"/>
              <a:pathLst>
                <a:path w="8412480" h="988060">
                  <a:moveTo>
                    <a:pt x="0" y="0"/>
                  </a:moveTo>
                  <a:lnTo>
                    <a:pt x="8412480" y="0"/>
                  </a:lnTo>
                  <a:lnTo>
                    <a:pt x="8412480" y="987551"/>
                  </a:lnTo>
                  <a:lnTo>
                    <a:pt x="0" y="987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162" y="920369"/>
              <a:ext cx="4257294" cy="2941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87594" y="966978"/>
              <a:ext cx="3131185" cy="2760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2443" y="1347088"/>
              <a:ext cx="5027676" cy="3227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936" y="743712"/>
              <a:ext cx="574281" cy="109537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5844" y="769620"/>
              <a:ext cx="477520" cy="998219"/>
            </a:xfrm>
            <a:custGeom>
              <a:avLst/>
              <a:gdLst/>
              <a:ahLst/>
              <a:cxnLst/>
              <a:rect l="l" t="t" r="r" b="b"/>
              <a:pathLst>
                <a:path w="477520" h="998219">
                  <a:moveTo>
                    <a:pt x="0" y="0"/>
                  </a:moveTo>
                  <a:lnTo>
                    <a:pt x="0" y="998219"/>
                  </a:lnTo>
                  <a:lnTo>
                    <a:pt x="477012" y="524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697980"/>
            <a:ext cx="9144000" cy="115823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86868" y="120395"/>
            <a:ext cx="8926195" cy="582295"/>
            <a:chOff x="86868" y="120395"/>
            <a:chExt cx="8926195" cy="582295"/>
          </a:xfrm>
        </p:grpSpPr>
        <p:sp>
          <p:nvSpPr>
            <p:cNvPr id="12" name="object 12"/>
            <p:cNvSpPr/>
            <p:nvPr/>
          </p:nvSpPr>
          <p:spPr>
            <a:xfrm>
              <a:off x="86868" y="120395"/>
              <a:ext cx="8926195" cy="582295"/>
            </a:xfrm>
            <a:custGeom>
              <a:avLst/>
              <a:gdLst/>
              <a:ahLst/>
              <a:cxnLst/>
              <a:rect l="l" t="t" r="r" b="b"/>
              <a:pathLst>
                <a:path w="8926195" h="582295">
                  <a:moveTo>
                    <a:pt x="8926068" y="0"/>
                  </a:moveTo>
                  <a:lnTo>
                    <a:pt x="0" y="0"/>
                  </a:lnTo>
                  <a:lnTo>
                    <a:pt x="0" y="582167"/>
                  </a:lnTo>
                  <a:lnTo>
                    <a:pt x="8926068" y="582167"/>
                  </a:lnTo>
                  <a:lnTo>
                    <a:pt x="8926068" y="0"/>
                  </a:lnTo>
                  <a:close/>
                </a:path>
              </a:pathLst>
            </a:custGeom>
            <a:solidFill>
              <a:srgbClr val="FFFFFF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460" y="188975"/>
              <a:ext cx="5832475" cy="452755"/>
            </a:xfrm>
            <a:custGeom>
              <a:avLst/>
              <a:gdLst/>
              <a:ahLst/>
              <a:cxnLst/>
              <a:rect l="l" t="t" r="r" b="b"/>
              <a:pathLst>
                <a:path w="5832475" h="452755">
                  <a:moveTo>
                    <a:pt x="5832348" y="0"/>
                  </a:moveTo>
                  <a:lnTo>
                    <a:pt x="0" y="0"/>
                  </a:lnTo>
                  <a:lnTo>
                    <a:pt x="0" y="452627"/>
                  </a:lnTo>
                  <a:lnTo>
                    <a:pt x="5832348" y="452627"/>
                  </a:lnTo>
                  <a:lnTo>
                    <a:pt x="5832348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1684" y="2008632"/>
            <a:ext cx="3922775" cy="1941575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539495" y="1988820"/>
            <a:ext cx="4392295" cy="2048510"/>
          </a:xfrm>
          <a:custGeom>
            <a:avLst/>
            <a:gdLst/>
            <a:ahLst/>
            <a:cxnLst/>
            <a:rect l="l" t="t" r="r" b="b"/>
            <a:pathLst>
              <a:path w="4392295" h="2048510">
                <a:moveTo>
                  <a:pt x="4050791" y="0"/>
                </a:moveTo>
                <a:lnTo>
                  <a:pt x="341388" y="0"/>
                </a:lnTo>
                <a:lnTo>
                  <a:pt x="295064" y="3115"/>
                </a:lnTo>
                <a:lnTo>
                  <a:pt x="250633" y="12190"/>
                </a:lnTo>
                <a:lnTo>
                  <a:pt x="208504" y="26818"/>
                </a:lnTo>
                <a:lnTo>
                  <a:pt x="169083" y="46594"/>
                </a:lnTo>
                <a:lnTo>
                  <a:pt x="132776" y="71112"/>
                </a:lnTo>
                <a:lnTo>
                  <a:pt x="99990" y="99964"/>
                </a:lnTo>
                <a:lnTo>
                  <a:pt x="71132" y="132746"/>
                </a:lnTo>
                <a:lnTo>
                  <a:pt x="46609" y="169051"/>
                </a:lnTo>
                <a:lnTo>
                  <a:pt x="26827" y="208472"/>
                </a:lnTo>
                <a:lnTo>
                  <a:pt x="12194" y="250604"/>
                </a:lnTo>
                <a:lnTo>
                  <a:pt x="3116" y="295041"/>
                </a:lnTo>
                <a:lnTo>
                  <a:pt x="0" y="341375"/>
                </a:lnTo>
                <a:lnTo>
                  <a:pt x="0" y="1706879"/>
                </a:lnTo>
                <a:lnTo>
                  <a:pt x="3116" y="1753214"/>
                </a:lnTo>
                <a:lnTo>
                  <a:pt x="12194" y="1797651"/>
                </a:lnTo>
                <a:lnTo>
                  <a:pt x="26827" y="1839783"/>
                </a:lnTo>
                <a:lnTo>
                  <a:pt x="46609" y="1879204"/>
                </a:lnTo>
                <a:lnTo>
                  <a:pt x="71132" y="1915509"/>
                </a:lnTo>
                <a:lnTo>
                  <a:pt x="99990" y="1948291"/>
                </a:lnTo>
                <a:lnTo>
                  <a:pt x="132776" y="1977143"/>
                </a:lnTo>
                <a:lnTo>
                  <a:pt x="169083" y="2001661"/>
                </a:lnTo>
                <a:lnTo>
                  <a:pt x="208504" y="2021437"/>
                </a:lnTo>
                <a:lnTo>
                  <a:pt x="250633" y="2036065"/>
                </a:lnTo>
                <a:lnTo>
                  <a:pt x="295064" y="2045140"/>
                </a:lnTo>
                <a:lnTo>
                  <a:pt x="341388" y="2048255"/>
                </a:lnTo>
                <a:lnTo>
                  <a:pt x="4050791" y="2048255"/>
                </a:lnTo>
                <a:lnTo>
                  <a:pt x="4097126" y="2045140"/>
                </a:lnTo>
                <a:lnTo>
                  <a:pt x="4141563" y="2036065"/>
                </a:lnTo>
                <a:lnTo>
                  <a:pt x="4183695" y="2021437"/>
                </a:lnTo>
                <a:lnTo>
                  <a:pt x="4223116" y="2001661"/>
                </a:lnTo>
                <a:lnTo>
                  <a:pt x="4259421" y="1977143"/>
                </a:lnTo>
                <a:lnTo>
                  <a:pt x="4292203" y="1948291"/>
                </a:lnTo>
                <a:lnTo>
                  <a:pt x="4321055" y="1915509"/>
                </a:lnTo>
                <a:lnTo>
                  <a:pt x="4345573" y="1879204"/>
                </a:lnTo>
                <a:lnTo>
                  <a:pt x="4365349" y="1839783"/>
                </a:lnTo>
                <a:lnTo>
                  <a:pt x="4379977" y="1797651"/>
                </a:lnTo>
                <a:lnTo>
                  <a:pt x="4389052" y="1753214"/>
                </a:lnTo>
                <a:lnTo>
                  <a:pt x="4392168" y="1706879"/>
                </a:lnTo>
                <a:lnTo>
                  <a:pt x="4392168" y="341375"/>
                </a:lnTo>
                <a:lnTo>
                  <a:pt x="4389052" y="295041"/>
                </a:lnTo>
                <a:lnTo>
                  <a:pt x="4379977" y="250604"/>
                </a:lnTo>
                <a:lnTo>
                  <a:pt x="4365349" y="208472"/>
                </a:lnTo>
                <a:lnTo>
                  <a:pt x="4345573" y="169051"/>
                </a:lnTo>
                <a:lnTo>
                  <a:pt x="4321055" y="132746"/>
                </a:lnTo>
                <a:lnTo>
                  <a:pt x="4292203" y="99964"/>
                </a:lnTo>
                <a:lnTo>
                  <a:pt x="4259421" y="71112"/>
                </a:lnTo>
                <a:lnTo>
                  <a:pt x="4223116" y="46594"/>
                </a:lnTo>
                <a:lnTo>
                  <a:pt x="4183695" y="26818"/>
                </a:lnTo>
                <a:lnTo>
                  <a:pt x="4141563" y="12190"/>
                </a:lnTo>
                <a:lnTo>
                  <a:pt x="4097126" y="3115"/>
                </a:lnTo>
                <a:lnTo>
                  <a:pt x="405079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737105" y="2078228"/>
            <a:ext cx="19989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solidFill>
                  <a:srgbClr val="FF0000"/>
                </a:solidFill>
              </a:rPr>
              <a:t>«Закладчик»:</a:t>
            </a:r>
            <a:endParaRPr sz="2700"/>
          </a:p>
        </p:txBody>
      </p:sp>
      <p:sp>
        <p:nvSpPr>
          <p:cNvPr id="18" name="object 18"/>
          <p:cNvSpPr txBox="1"/>
          <p:nvPr/>
        </p:nvSpPr>
        <p:spPr>
          <a:xfrm>
            <a:off x="851712" y="2459227"/>
            <a:ext cx="3768725" cy="1428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8159" indent="-457200">
              <a:lnSpc>
                <a:spcPts val="2280"/>
              </a:lnSpc>
              <a:spcBef>
                <a:spcPts val="105"/>
              </a:spcBef>
              <a:buChar char="-"/>
              <a:tabLst>
                <a:tab pos="518159" algn="l"/>
              </a:tabLst>
            </a:pPr>
            <a:r>
              <a:rPr sz="2000" spc="-10" dirty="0">
                <a:solidFill>
                  <a:srgbClr val="004066"/>
                </a:solidFill>
                <a:latin typeface="Impact"/>
                <a:cs typeface="Impact"/>
              </a:rPr>
              <a:t>работает</a:t>
            </a:r>
            <a:r>
              <a:rPr sz="2000" spc="25" dirty="0">
                <a:solidFill>
                  <a:srgbClr val="004066"/>
                </a:solidFill>
                <a:latin typeface="Impact"/>
                <a:cs typeface="Impact"/>
              </a:rPr>
              <a:t> </a:t>
            </a:r>
            <a:r>
              <a:rPr sz="2000" spc="-10" dirty="0">
                <a:solidFill>
                  <a:srgbClr val="004066"/>
                </a:solidFill>
                <a:latin typeface="Impact"/>
                <a:cs typeface="Impact"/>
              </a:rPr>
              <a:t>непосредственно </a:t>
            </a:r>
            <a:r>
              <a:rPr sz="2000" spc="-50" dirty="0">
                <a:solidFill>
                  <a:srgbClr val="004066"/>
                </a:solidFill>
                <a:latin typeface="Impact"/>
                <a:cs typeface="Impact"/>
              </a:rPr>
              <a:t>с</a:t>
            </a:r>
            <a:endParaRPr sz="2000">
              <a:latin typeface="Impact"/>
              <a:cs typeface="Impact"/>
            </a:endParaRPr>
          </a:p>
          <a:p>
            <a:pPr marL="1346200">
              <a:lnSpc>
                <a:spcPts val="2160"/>
              </a:lnSpc>
            </a:pPr>
            <a:r>
              <a:rPr sz="2000" spc="-10" dirty="0">
                <a:solidFill>
                  <a:srgbClr val="004066"/>
                </a:solidFill>
                <a:latin typeface="Impact"/>
                <a:cs typeface="Impact"/>
              </a:rPr>
              <a:t>наркотиками;</a:t>
            </a:r>
            <a:endParaRPr sz="2000">
              <a:latin typeface="Impact"/>
              <a:cs typeface="Impact"/>
            </a:endParaRPr>
          </a:p>
          <a:p>
            <a:pPr marL="469265" marR="5080" indent="-457200">
              <a:lnSpc>
                <a:spcPts val="2160"/>
              </a:lnSpc>
              <a:spcBef>
                <a:spcPts val="150"/>
              </a:spcBef>
              <a:buChar char="-"/>
              <a:tabLst>
                <a:tab pos="494030" algn="l"/>
              </a:tabLst>
            </a:pPr>
            <a:r>
              <a:rPr sz="2000" dirty="0">
                <a:solidFill>
                  <a:srgbClr val="004066"/>
                </a:solidFill>
                <a:latin typeface="Impact"/>
                <a:cs typeface="Impact"/>
              </a:rPr>
              <a:t>чаще</a:t>
            </a:r>
            <a:r>
              <a:rPr sz="2000" spc="-30" dirty="0">
                <a:solidFill>
                  <a:srgbClr val="004066"/>
                </a:solidFill>
                <a:latin typeface="Impact"/>
                <a:cs typeface="Impact"/>
              </a:rPr>
              <a:t> </a:t>
            </a:r>
            <a:r>
              <a:rPr sz="2000" dirty="0">
                <a:solidFill>
                  <a:srgbClr val="004066"/>
                </a:solidFill>
                <a:latin typeface="Impact"/>
                <a:cs typeface="Impact"/>
              </a:rPr>
              <a:t>других</a:t>
            </a:r>
            <a:r>
              <a:rPr sz="2000" spc="-45" dirty="0">
                <a:solidFill>
                  <a:srgbClr val="004066"/>
                </a:solidFill>
                <a:latin typeface="Impact"/>
                <a:cs typeface="Impact"/>
              </a:rPr>
              <a:t> </a:t>
            </a:r>
            <a:r>
              <a:rPr sz="2000" dirty="0">
                <a:solidFill>
                  <a:srgbClr val="004066"/>
                </a:solidFill>
                <a:latin typeface="Impact"/>
                <a:cs typeface="Impact"/>
              </a:rPr>
              <a:t>попадает</a:t>
            </a:r>
            <a:r>
              <a:rPr sz="2000" spc="330" dirty="0">
                <a:solidFill>
                  <a:srgbClr val="004066"/>
                </a:solidFill>
                <a:latin typeface="Impact"/>
                <a:cs typeface="Impact"/>
              </a:rPr>
              <a:t> </a:t>
            </a:r>
            <a:r>
              <a:rPr sz="2000" dirty="0">
                <a:solidFill>
                  <a:srgbClr val="004066"/>
                </a:solidFill>
                <a:latin typeface="Impact"/>
                <a:cs typeface="Impact"/>
              </a:rPr>
              <a:t>в</a:t>
            </a:r>
            <a:r>
              <a:rPr sz="2000" spc="-25" dirty="0">
                <a:solidFill>
                  <a:srgbClr val="004066"/>
                </a:solidFill>
                <a:latin typeface="Impact"/>
                <a:cs typeface="Impact"/>
              </a:rPr>
              <a:t> </a:t>
            </a:r>
            <a:r>
              <a:rPr sz="2000" spc="-20" dirty="0">
                <a:solidFill>
                  <a:srgbClr val="004066"/>
                </a:solidFill>
                <a:latin typeface="Impact"/>
                <a:cs typeface="Impact"/>
              </a:rPr>
              <a:t>поле 	</a:t>
            </a:r>
            <a:r>
              <a:rPr sz="2000" dirty="0">
                <a:solidFill>
                  <a:srgbClr val="004066"/>
                </a:solidFill>
                <a:latin typeface="Impact"/>
                <a:cs typeface="Impact"/>
              </a:rPr>
              <a:t>зрения</a:t>
            </a:r>
            <a:r>
              <a:rPr sz="2000" spc="-55" dirty="0">
                <a:solidFill>
                  <a:srgbClr val="004066"/>
                </a:solidFill>
                <a:latin typeface="Impact"/>
                <a:cs typeface="Impact"/>
              </a:rPr>
              <a:t> </a:t>
            </a:r>
            <a:r>
              <a:rPr sz="2000" spc="-10" dirty="0">
                <a:solidFill>
                  <a:srgbClr val="004066"/>
                </a:solidFill>
                <a:latin typeface="Impact"/>
                <a:cs typeface="Impact"/>
              </a:rPr>
              <a:t>правоохранительных</a:t>
            </a:r>
            <a:endParaRPr sz="2000">
              <a:latin typeface="Impact"/>
              <a:cs typeface="Impact"/>
            </a:endParaRPr>
          </a:p>
          <a:p>
            <a:pPr marL="1675130">
              <a:lnSpc>
                <a:spcPts val="2130"/>
              </a:lnSpc>
            </a:pPr>
            <a:r>
              <a:rPr sz="2000" spc="-10" dirty="0">
                <a:solidFill>
                  <a:srgbClr val="004066"/>
                </a:solidFill>
                <a:latin typeface="Impact"/>
                <a:cs typeface="Impact"/>
              </a:rPr>
              <a:t>органов</a:t>
            </a:r>
            <a:endParaRPr sz="2000">
              <a:latin typeface="Impact"/>
              <a:cs typeface="Impac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01168" y="103581"/>
            <a:ext cx="1064895" cy="635635"/>
            <a:chOff x="201168" y="103581"/>
            <a:chExt cx="1064895" cy="63563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168" y="103581"/>
              <a:ext cx="1064831" cy="6351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7076" y="129540"/>
              <a:ext cx="967740" cy="53797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74370" y="4969255"/>
            <a:ext cx="82702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Газета</a:t>
            </a:r>
            <a:r>
              <a:rPr sz="1800" i="1" spc="1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«Алтайская</a:t>
            </a:r>
            <a:r>
              <a:rPr sz="1800" i="1" spc="1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правда»</a:t>
            </a:r>
            <a:r>
              <a:rPr sz="1800" i="1" spc="1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от</a:t>
            </a:r>
            <a:r>
              <a:rPr sz="1800" i="1" spc="10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06.08.2021:</a:t>
            </a:r>
            <a:r>
              <a:rPr sz="1800" i="1" spc="1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В</a:t>
            </a:r>
            <a:r>
              <a:rPr sz="1800" i="1" spc="114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Барнауле</a:t>
            </a:r>
            <a:r>
              <a:rPr sz="1800" i="1" spc="1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 </a:t>
            </a:r>
            <a:r>
              <a:rPr sz="1800" i="1" spc="-5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17-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летний</a:t>
            </a:r>
            <a:r>
              <a:rPr sz="1800" i="1" spc="1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 </a:t>
            </a:r>
            <a:r>
              <a:rPr sz="1800" i="1" spc="-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подросток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признан</a:t>
            </a:r>
            <a:r>
              <a:rPr sz="1800" i="1" spc="26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виновным</a:t>
            </a:r>
            <a:r>
              <a:rPr sz="1800" i="1" spc="27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в</a:t>
            </a:r>
            <a:r>
              <a:rPr sz="1800" i="1" spc="27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незаконном</a:t>
            </a:r>
            <a:r>
              <a:rPr sz="1800" i="1" spc="26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сбыте</a:t>
            </a:r>
            <a:r>
              <a:rPr sz="1800" i="1" spc="27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наркотических</a:t>
            </a:r>
            <a:r>
              <a:rPr sz="1800" i="1" spc="26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средств.</a:t>
            </a:r>
            <a:r>
              <a:rPr sz="1800" i="1" spc="28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Суд</a:t>
            </a:r>
            <a:r>
              <a:rPr sz="1800" i="1" spc="27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1800" i="1" spc="-1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назначил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ему</a:t>
            </a:r>
            <a:r>
              <a:rPr sz="1800" i="1" spc="34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наказание</a:t>
            </a:r>
            <a:r>
              <a:rPr sz="1800" i="1" spc="38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в</a:t>
            </a:r>
            <a:r>
              <a:rPr sz="1800" i="1" spc="37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1E2C"/>
                </a:solidFill>
                <a:latin typeface="Franklin Gothic Medium"/>
                <a:cs typeface="Franklin Gothic Medium"/>
              </a:rPr>
              <a:t>виде</a:t>
            </a:r>
            <a:r>
              <a:rPr sz="1800" i="1" spc="375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sz="1800" b="1" i="1" spc="2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b="1" i="1" spc="-480" dirty="0">
                <a:solidFill>
                  <a:srgbClr val="FF0000"/>
                </a:solidFill>
                <a:latin typeface="Arial"/>
                <a:cs typeface="Arial"/>
              </a:rPr>
              <a:t>лет</a:t>
            </a:r>
            <a:r>
              <a:rPr sz="1800" b="1" i="1" spc="3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90" dirty="0">
                <a:solidFill>
                  <a:srgbClr val="FF0000"/>
                </a:solidFill>
                <a:latin typeface="Arial"/>
                <a:cs typeface="Arial"/>
              </a:rPr>
              <a:t>лишения</a:t>
            </a:r>
            <a:r>
              <a:rPr sz="1800" b="1" i="1" spc="3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114" dirty="0">
                <a:solidFill>
                  <a:srgbClr val="FF0000"/>
                </a:solidFill>
                <a:latin typeface="Arial"/>
                <a:cs typeface="Arial"/>
              </a:rPr>
              <a:t>свободы</a:t>
            </a:r>
            <a:r>
              <a:rPr sz="1800" b="1" i="1" spc="3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800" b="1" i="1" spc="3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180" dirty="0">
                <a:solidFill>
                  <a:srgbClr val="FF0000"/>
                </a:solidFill>
                <a:latin typeface="Arial"/>
                <a:cs typeface="Arial"/>
              </a:rPr>
              <a:t>отбыванием</a:t>
            </a:r>
            <a:r>
              <a:rPr sz="1800" b="1" i="1" spc="3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rgbClr val="FF0000"/>
                </a:solidFill>
                <a:latin typeface="Arial"/>
                <a:cs typeface="Arial"/>
              </a:rPr>
              <a:t>наказания</a:t>
            </a:r>
            <a:r>
              <a:rPr sz="1800" b="1" i="1" spc="3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50" dirty="0">
                <a:solidFill>
                  <a:srgbClr val="FF0000"/>
                </a:solidFill>
                <a:latin typeface="Arial"/>
                <a:cs typeface="Arial"/>
              </a:rPr>
              <a:t>в </a:t>
            </a:r>
            <a:r>
              <a:rPr sz="1800" b="1" i="1" spc="-285" dirty="0">
                <a:solidFill>
                  <a:srgbClr val="FF0000"/>
                </a:solidFill>
                <a:latin typeface="Arial"/>
                <a:cs typeface="Arial"/>
              </a:rPr>
              <a:t>воспитательной</a:t>
            </a:r>
            <a:r>
              <a:rPr sz="1800" b="1" i="1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i="1" spc="-100" dirty="0">
                <a:solidFill>
                  <a:srgbClr val="FF0000"/>
                </a:solidFill>
                <a:latin typeface="Arial"/>
                <a:cs typeface="Arial"/>
              </a:rPr>
              <a:t>колонии</a:t>
            </a:r>
            <a:r>
              <a:rPr sz="1800" i="1" spc="-10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.</a:t>
            </a:r>
            <a:r>
              <a:rPr sz="1800" i="1" spc="150" dirty="0">
                <a:solidFill>
                  <a:srgbClr val="001E2C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3300"/>
                </a:solidFill>
                <a:latin typeface="Franklin Gothic Medium"/>
                <a:cs typeface="Franklin Gothic Medium"/>
              </a:rPr>
              <a:t>Получив</a:t>
            </a:r>
            <a:r>
              <a:rPr sz="1800" i="1" spc="18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3300"/>
                </a:solidFill>
                <a:latin typeface="Franklin Gothic Medium"/>
                <a:cs typeface="Franklin Gothic Medium"/>
              </a:rPr>
              <a:t>соответствующие</a:t>
            </a:r>
            <a:r>
              <a:rPr sz="1800" i="1" spc="175" dirty="0">
                <a:solidFill>
                  <a:srgbClr val="003300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3300"/>
                </a:solidFill>
                <a:latin typeface="Franklin Gothic Medium"/>
                <a:cs typeface="Franklin Gothic Medium"/>
              </a:rPr>
              <a:t>инструкции</a:t>
            </a:r>
            <a:r>
              <a:rPr sz="1800" i="1" spc="19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3300"/>
                </a:solidFill>
                <a:latin typeface="Franklin Gothic Medium"/>
                <a:cs typeface="Franklin Gothic Medium"/>
              </a:rPr>
              <a:t>от</a:t>
            </a:r>
            <a:r>
              <a:rPr sz="1800" i="1" spc="18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 </a:t>
            </a:r>
            <a:r>
              <a:rPr sz="1800" i="1" u="sng" spc="-10" dirty="0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Franklin Gothic Medium"/>
                <a:cs typeface="Franklin Gothic Medium"/>
              </a:rPr>
              <a:t>незнакомц</a:t>
            </a:r>
            <a:r>
              <a:rPr sz="1800" i="1" spc="-1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а, </a:t>
            </a:r>
            <a:r>
              <a:rPr sz="1800" i="1" dirty="0">
                <a:solidFill>
                  <a:srgbClr val="003300"/>
                </a:solidFill>
                <a:latin typeface="Franklin Gothic Medium"/>
                <a:cs typeface="Franklin Gothic Medium"/>
              </a:rPr>
              <a:t>молодой</a:t>
            </a:r>
            <a:r>
              <a:rPr sz="1800" i="1" spc="409" dirty="0">
                <a:solidFill>
                  <a:srgbClr val="003300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3300"/>
                </a:solidFill>
                <a:latin typeface="Franklin Gothic Medium"/>
                <a:cs typeface="Franklin Gothic Medium"/>
              </a:rPr>
              <a:t>человек</a:t>
            </a:r>
            <a:r>
              <a:rPr sz="1800" i="1" spc="42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3300"/>
                </a:solidFill>
                <a:latin typeface="Franklin Gothic Medium"/>
                <a:cs typeface="Franklin Gothic Medium"/>
              </a:rPr>
              <a:t>сделал</a:t>
            </a:r>
            <a:r>
              <a:rPr sz="1800" i="1" spc="425" dirty="0">
                <a:solidFill>
                  <a:srgbClr val="003300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3300"/>
                </a:solidFill>
                <a:latin typeface="Franklin Gothic Medium"/>
                <a:cs typeface="Franklin Gothic Medium"/>
              </a:rPr>
              <a:t>несколько</a:t>
            </a:r>
            <a:r>
              <a:rPr sz="1800" i="1" spc="415" dirty="0">
                <a:solidFill>
                  <a:srgbClr val="003300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3300"/>
                </a:solidFill>
                <a:latin typeface="Franklin Gothic Medium"/>
                <a:cs typeface="Franklin Gothic Medium"/>
              </a:rPr>
              <a:t>закладок</a:t>
            </a:r>
            <a:r>
              <a:rPr sz="1800" i="1" spc="42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3300"/>
                </a:solidFill>
                <a:latin typeface="Franklin Gothic Medium"/>
                <a:cs typeface="Franklin Gothic Medium"/>
              </a:rPr>
              <a:t>с</a:t>
            </a:r>
            <a:r>
              <a:rPr sz="1800" i="1" spc="405" dirty="0">
                <a:solidFill>
                  <a:srgbClr val="003300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3300"/>
                </a:solidFill>
                <a:latin typeface="Franklin Gothic Medium"/>
                <a:cs typeface="Franklin Gothic Medium"/>
              </a:rPr>
              <a:t>наркотиками</a:t>
            </a:r>
            <a:r>
              <a:rPr sz="1800" i="1" spc="42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3300"/>
                </a:solidFill>
                <a:latin typeface="Franklin Gothic Medium"/>
                <a:cs typeface="Franklin Gothic Medium"/>
              </a:rPr>
              <a:t>в</a:t>
            </a:r>
            <a:r>
              <a:rPr sz="1800" i="1" spc="40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 </a:t>
            </a:r>
            <a:r>
              <a:rPr sz="1800" i="1" dirty="0">
                <a:solidFill>
                  <a:srgbClr val="003300"/>
                </a:solidFill>
                <a:latin typeface="Franklin Gothic Medium"/>
                <a:cs typeface="Franklin Gothic Medium"/>
              </a:rPr>
              <a:t>разных</a:t>
            </a:r>
            <a:r>
              <a:rPr sz="1800" i="1" spc="43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 </a:t>
            </a:r>
            <a:r>
              <a:rPr sz="1800" i="1" spc="-10" dirty="0">
                <a:solidFill>
                  <a:srgbClr val="003300"/>
                </a:solidFill>
                <a:latin typeface="Franklin Gothic Medium"/>
                <a:cs typeface="Franklin Gothic Medium"/>
              </a:rPr>
              <a:t>частях города.</a:t>
            </a:r>
            <a:endParaRPr sz="1800">
              <a:latin typeface="Franklin Gothic Medium"/>
              <a:cs typeface="Franklin Gothic Medium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651760" y="4056888"/>
            <a:ext cx="3977640" cy="812165"/>
            <a:chOff x="2651760" y="4056888"/>
            <a:chExt cx="3977640" cy="812165"/>
          </a:xfrm>
        </p:grpSpPr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1760" y="4056888"/>
              <a:ext cx="3977513" cy="8121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85567" y="4126103"/>
              <a:ext cx="2111883" cy="25946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95494" y="4178554"/>
              <a:ext cx="1345184" cy="20561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83662" y="4488942"/>
              <a:ext cx="1443736" cy="2693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868" y="120395"/>
            <a:ext cx="8926195" cy="582295"/>
            <a:chOff x="86868" y="120395"/>
            <a:chExt cx="8926195" cy="582295"/>
          </a:xfrm>
        </p:grpSpPr>
        <p:sp>
          <p:nvSpPr>
            <p:cNvPr id="3" name="object 3"/>
            <p:cNvSpPr/>
            <p:nvPr/>
          </p:nvSpPr>
          <p:spPr>
            <a:xfrm>
              <a:off x="86868" y="120395"/>
              <a:ext cx="8926195" cy="582295"/>
            </a:xfrm>
            <a:custGeom>
              <a:avLst/>
              <a:gdLst/>
              <a:ahLst/>
              <a:cxnLst/>
              <a:rect l="l" t="t" r="r" b="b"/>
              <a:pathLst>
                <a:path w="8926195" h="582295">
                  <a:moveTo>
                    <a:pt x="8926068" y="0"/>
                  </a:moveTo>
                  <a:lnTo>
                    <a:pt x="0" y="0"/>
                  </a:lnTo>
                  <a:lnTo>
                    <a:pt x="0" y="582167"/>
                  </a:lnTo>
                  <a:lnTo>
                    <a:pt x="8926068" y="582167"/>
                  </a:lnTo>
                  <a:lnTo>
                    <a:pt x="8926068" y="0"/>
                  </a:lnTo>
                  <a:close/>
                </a:path>
              </a:pathLst>
            </a:custGeom>
            <a:solidFill>
              <a:srgbClr val="FFFFFF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460" y="188975"/>
              <a:ext cx="5832475" cy="452755"/>
            </a:xfrm>
            <a:custGeom>
              <a:avLst/>
              <a:gdLst/>
              <a:ahLst/>
              <a:cxnLst/>
              <a:rect l="l" t="t" r="r" b="b"/>
              <a:pathLst>
                <a:path w="5832475" h="452755">
                  <a:moveTo>
                    <a:pt x="5832348" y="0"/>
                  </a:moveTo>
                  <a:lnTo>
                    <a:pt x="0" y="0"/>
                  </a:lnTo>
                  <a:lnTo>
                    <a:pt x="0" y="452627"/>
                  </a:lnTo>
                  <a:lnTo>
                    <a:pt x="5832348" y="452627"/>
                  </a:lnTo>
                  <a:lnTo>
                    <a:pt x="5832348" y="0"/>
                  </a:lnTo>
                  <a:close/>
                </a:path>
              </a:pathLst>
            </a:custGeom>
            <a:solidFill>
              <a:srgbClr val="1F5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07123"/>
            <a:ext cx="9144000" cy="10668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52627" y="725398"/>
            <a:ext cx="8562975" cy="1187450"/>
            <a:chOff x="452627" y="725398"/>
            <a:chExt cx="8562975" cy="11874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" y="749820"/>
              <a:ext cx="8562975" cy="10389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608" y="725398"/>
              <a:ext cx="6743319" cy="11868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61771" y="758951"/>
              <a:ext cx="8465820" cy="942340"/>
            </a:xfrm>
            <a:custGeom>
              <a:avLst/>
              <a:gdLst/>
              <a:ahLst/>
              <a:cxnLst/>
              <a:rect l="l" t="t" r="r" b="b"/>
              <a:pathLst>
                <a:path w="8465820" h="942339">
                  <a:moveTo>
                    <a:pt x="0" y="0"/>
                  </a:moveTo>
                  <a:lnTo>
                    <a:pt x="8465820" y="0"/>
                  </a:lnTo>
                  <a:lnTo>
                    <a:pt x="8465820" y="941832"/>
                  </a:lnTo>
                  <a:lnTo>
                    <a:pt x="0" y="9418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5"/>
              </a:spcBef>
            </a:pPr>
            <a:r>
              <a:rPr dirty="0"/>
              <a:t>Уголовная</a:t>
            </a:r>
            <a:r>
              <a:rPr spc="-60" dirty="0"/>
              <a:t> </a:t>
            </a:r>
            <a:r>
              <a:rPr dirty="0"/>
              <a:t>ответственность</a:t>
            </a:r>
            <a:r>
              <a:rPr spc="-65" dirty="0"/>
              <a:t> </a:t>
            </a:r>
            <a:r>
              <a:rPr dirty="0"/>
              <a:t>за</a:t>
            </a:r>
            <a:r>
              <a:rPr spc="-25" dirty="0"/>
              <a:t> </a:t>
            </a:r>
            <a:r>
              <a:rPr dirty="0"/>
              <a:t>склонение</a:t>
            </a:r>
            <a:r>
              <a:rPr spc="-70" dirty="0"/>
              <a:t> </a:t>
            </a:r>
            <a:r>
              <a:rPr spc="-50" dirty="0"/>
              <a:t>к </a:t>
            </a:r>
            <a:r>
              <a:rPr dirty="0"/>
              <a:t>потреблению</a:t>
            </a:r>
            <a:r>
              <a:rPr spc="-55" dirty="0"/>
              <a:t> </a:t>
            </a:r>
            <a:r>
              <a:rPr dirty="0"/>
              <a:t>наркотиков</a:t>
            </a:r>
            <a:r>
              <a:rPr spc="-35" dirty="0"/>
              <a:t> </a:t>
            </a:r>
            <a:r>
              <a:rPr dirty="0"/>
              <a:t>(ст.</a:t>
            </a:r>
            <a:r>
              <a:rPr spc="-55" dirty="0"/>
              <a:t> </a:t>
            </a:r>
            <a:r>
              <a:rPr dirty="0"/>
              <a:t>230</a:t>
            </a:r>
            <a:r>
              <a:rPr spc="-35" dirty="0"/>
              <a:t> </a:t>
            </a:r>
            <a:r>
              <a:rPr dirty="0"/>
              <a:t>УК</a:t>
            </a:r>
            <a:r>
              <a:rPr spc="-25" dirty="0"/>
              <a:t> РФ)</a:t>
            </a: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75854" y="4297298"/>
            <a:ext cx="403405" cy="20662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17256" y="4659503"/>
            <a:ext cx="342392" cy="24828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15782" y="4619625"/>
            <a:ext cx="110871" cy="250063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96595" y="103581"/>
            <a:ext cx="8898890" cy="6515100"/>
            <a:chOff x="196595" y="103581"/>
            <a:chExt cx="8898890" cy="651510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935" y="742238"/>
              <a:ext cx="574281" cy="102991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75843" y="768096"/>
              <a:ext cx="477520" cy="932815"/>
            </a:xfrm>
            <a:custGeom>
              <a:avLst/>
              <a:gdLst/>
              <a:ahLst/>
              <a:cxnLst/>
              <a:rect l="l" t="t" r="r" b="b"/>
              <a:pathLst>
                <a:path w="477520" h="932814">
                  <a:moveTo>
                    <a:pt x="0" y="0"/>
                  </a:moveTo>
                  <a:lnTo>
                    <a:pt x="0" y="932688"/>
                  </a:lnTo>
                  <a:lnTo>
                    <a:pt x="477012" y="4580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9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09460" y="1755647"/>
              <a:ext cx="1985645" cy="20664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26960" y="2337562"/>
              <a:ext cx="1361313" cy="24612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592440" y="2684145"/>
              <a:ext cx="1016635" cy="171450"/>
            </a:xfrm>
            <a:custGeom>
              <a:avLst/>
              <a:gdLst/>
              <a:ahLst/>
              <a:cxnLst/>
              <a:rect l="l" t="t" r="r" b="b"/>
              <a:pathLst>
                <a:path w="1016634" h="171450">
                  <a:moveTo>
                    <a:pt x="1016507" y="3047"/>
                  </a:moveTo>
                  <a:lnTo>
                    <a:pt x="979424" y="3047"/>
                  </a:lnTo>
                  <a:lnTo>
                    <a:pt x="957798" y="3714"/>
                  </a:lnTo>
                  <a:lnTo>
                    <a:pt x="917828" y="13715"/>
                  </a:lnTo>
                  <a:lnTo>
                    <a:pt x="903604" y="49149"/>
                  </a:lnTo>
                  <a:lnTo>
                    <a:pt x="903938" y="59364"/>
                  </a:lnTo>
                  <a:lnTo>
                    <a:pt x="932306" y="90296"/>
                  </a:lnTo>
                  <a:lnTo>
                    <a:pt x="923035" y="92709"/>
                  </a:lnTo>
                  <a:lnTo>
                    <a:pt x="905255" y="107950"/>
                  </a:lnTo>
                  <a:lnTo>
                    <a:pt x="904112" y="112267"/>
                  </a:lnTo>
                  <a:lnTo>
                    <a:pt x="903604" y="119379"/>
                  </a:lnTo>
                  <a:lnTo>
                    <a:pt x="903604" y="167893"/>
                  </a:lnTo>
                  <a:lnTo>
                    <a:pt x="949578" y="167893"/>
                  </a:lnTo>
                  <a:lnTo>
                    <a:pt x="949578" y="115062"/>
                  </a:lnTo>
                  <a:lnTo>
                    <a:pt x="950849" y="109854"/>
                  </a:lnTo>
                  <a:lnTo>
                    <a:pt x="953261" y="107187"/>
                  </a:lnTo>
                  <a:lnTo>
                    <a:pt x="955675" y="104393"/>
                  </a:lnTo>
                  <a:lnTo>
                    <a:pt x="960119" y="102996"/>
                  </a:lnTo>
                  <a:lnTo>
                    <a:pt x="1016507" y="102996"/>
                  </a:lnTo>
                  <a:lnTo>
                    <a:pt x="1016507" y="74421"/>
                  </a:lnTo>
                  <a:lnTo>
                    <a:pt x="960119" y="74421"/>
                  </a:lnTo>
                  <a:lnTo>
                    <a:pt x="955675" y="73278"/>
                  </a:lnTo>
                  <a:lnTo>
                    <a:pt x="953261" y="70738"/>
                  </a:lnTo>
                  <a:lnTo>
                    <a:pt x="950849" y="68325"/>
                  </a:lnTo>
                  <a:lnTo>
                    <a:pt x="949578" y="63118"/>
                  </a:lnTo>
                  <a:lnTo>
                    <a:pt x="949578" y="45338"/>
                  </a:lnTo>
                  <a:lnTo>
                    <a:pt x="950594" y="40385"/>
                  </a:lnTo>
                  <a:lnTo>
                    <a:pt x="954912" y="36067"/>
                  </a:lnTo>
                  <a:lnTo>
                    <a:pt x="957833" y="35051"/>
                  </a:lnTo>
                  <a:lnTo>
                    <a:pt x="1016507" y="35051"/>
                  </a:lnTo>
                  <a:lnTo>
                    <a:pt x="1016507" y="3047"/>
                  </a:lnTo>
                  <a:close/>
                </a:path>
                <a:path w="1016634" h="171450">
                  <a:moveTo>
                    <a:pt x="1016507" y="102996"/>
                  </a:moveTo>
                  <a:lnTo>
                    <a:pt x="966597" y="102996"/>
                  </a:lnTo>
                  <a:lnTo>
                    <a:pt x="966597" y="167893"/>
                  </a:lnTo>
                  <a:lnTo>
                    <a:pt x="1016507" y="167893"/>
                  </a:lnTo>
                  <a:lnTo>
                    <a:pt x="1016507" y="102996"/>
                  </a:lnTo>
                  <a:close/>
                </a:path>
                <a:path w="1016634" h="171450">
                  <a:moveTo>
                    <a:pt x="1016507" y="35051"/>
                  </a:moveTo>
                  <a:lnTo>
                    <a:pt x="966597" y="35051"/>
                  </a:lnTo>
                  <a:lnTo>
                    <a:pt x="966597" y="74421"/>
                  </a:lnTo>
                  <a:lnTo>
                    <a:pt x="1016507" y="74421"/>
                  </a:lnTo>
                  <a:lnTo>
                    <a:pt x="1016507" y="35051"/>
                  </a:lnTo>
                  <a:close/>
                </a:path>
                <a:path w="1016634" h="171450">
                  <a:moveTo>
                    <a:pt x="551433" y="0"/>
                  </a:moveTo>
                  <a:lnTo>
                    <a:pt x="541598" y="500"/>
                  </a:lnTo>
                  <a:lnTo>
                    <a:pt x="542608" y="500"/>
                  </a:lnTo>
                  <a:lnTo>
                    <a:pt x="535193" y="1682"/>
                  </a:lnTo>
                  <a:lnTo>
                    <a:pt x="501776" y="25780"/>
                  </a:lnTo>
                  <a:lnTo>
                    <a:pt x="499291" y="32384"/>
                  </a:lnTo>
                  <a:lnTo>
                    <a:pt x="499203" y="32619"/>
                  </a:lnTo>
                  <a:lnTo>
                    <a:pt x="497452" y="40258"/>
                  </a:lnTo>
                  <a:lnTo>
                    <a:pt x="497341" y="40893"/>
                  </a:lnTo>
                  <a:lnTo>
                    <a:pt x="496294" y="49676"/>
                  </a:lnTo>
                  <a:lnTo>
                    <a:pt x="495934" y="59943"/>
                  </a:lnTo>
                  <a:lnTo>
                    <a:pt x="495934" y="107950"/>
                  </a:lnTo>
                  <a:lnTo>
                    <a:pt x="503427" y="148335"/>
                  </a:lnTo>
                  <a:lnTo>
                    <a:pt x="540003" y="169783"/>
                  </a:lnTo>
                  <a:lnTo>
                    <a:pt x="554989" y="170941"/>
                  </a:lnTo>
                  <a:lnTo>
                    <a:pt x="562370" y="170654"/>
                  </a:lnTo>
                  <a:lnTo>
                    <a:pt x="562686" y="170654"/>
                  </a:lnTo>
                  <a:lnTo>
                    <a:pt x="569598" y="169783"/>
                  </a:lnTo>
                  <a:lnTo>
                    <a:pt x="569766" y="169783"/>
                  </a:lnTo>
                  <a:lnTo>
                    <a:pt x="576221" y="168316"/>
                  </a:lnTo>
                  <a:lnTo>
                    <a:pt x="607153" y="141731"/>
                  </a:lnTo>
                  <a:lnTo>
                    <a:pt x="550926" y="141731"/>
                  </a:lnTo>
                  <a:lnTo>
                    <a:pt x="548766" y="140588"/>
                  </a:lnTo>
                  <a:lnTo>
                    <a:pt x="546734" y="136270"/>
                  </a:lnTo>
                  <a:lnTo>
                    <a:pt x="546100" y="131444"/>
                  </a:lnTo>
                  <a:lnTo>
                    <a:pt x="546100" y="88391"/>
                  </a:lnTo>
                  <a:lnTo>
                    <a:pt x="611124" y="88391"/>
                  </a:lnTo>
                  <a:lnTo>
                    <a:pt x="611124" y="66547"/>
                  </a:lnTo>
                  <a:lnTo>
                    <a:pt x="610976" y="61594"/>
                  </a:lnTo>
                  <a:lnTo>
                    <a:pt x="546100" y="61594"/>
                  </a:lnTo>
                  <a:lnTo>
                    <a:pt x="546100" y="40258"/>
                  </a:lnTo>
                  <a:lnTo>
                    <a:pt x="546425" y="36597"/>
                  </a:lnTo>
                  <a:lnTo>
                    <a:pt x="546528" y="35432"/>
                  </a:lnTo>
                  <a:lnTo>
                    <a:pt x="546607" y="34543"/>
                  </a:lnTo>
                  <a:lnTo>
                    <a:pt x="547190" y="32892"/>
                  </a:lnTo>
                  <a:lnTo>
                    <a:pt x="548154" y="30479"/>
                  </a:lnTo>
                  <a:lnTo>
                    <a:pt x="548258" y="30225"/>
                  </a:lnTo>
                  <a:lnTo>
                    <a:pt x="550417" y="29209"/>
                  </a:lnTo>
                  <a:lnTo>
                    <a:pt x="605470" y="29209"/>
                  </a:lnTo>
                  <a:lnTo>
                    <a:pt x="602271" y="23002"/>
                  </a:lnTo>
                  <a:lnTo>
                    <a:pt x="561552" y="500"/>
                  </a:lnTo>
                  <a:lnTo>
                    <a:pt x="551433" y="0"/>
                  </a:lnTo>
                  <a:close/>
                </a:path>
                <a:path w="1016634" h="171450">
                  <a:moveTo>
                    <a:pt x="611124" y="99059"/>
                  </a:moveTo>
                  <a:lnTo>
                    <a:pt x="563499" y="99059"/>
                  </a:lnTo>
                  <a:lnTo>
                    <a:pt x="563469" y="129285"/>
                  </a:lnTo>
                  <a:lnTo>
                    <a:pt x="562863" y="134492"/>
                  </a:lnTo>
                  <a:lnTo>
                    <a:pt x="561593" y="137413"/>
                  </a:lnTo>
                  <a:lnTo>
                    <a:pt x="560324" y="140207"/>
                  </a:lnTo>
                  <a:lnTo>
                    <a:pt x="557783" y="141731"/>
                  </a:lnTo>
                  <a:lnTo>
                    <a:pt x="607153" y="141731"/>
                  </a:lnTo>
                  <a:lnTo>
                    <a:pt x="607949" y="140207"/>
                  </a:lnTo>
                  <a:lnTo>
                    <a:pt x="610488" y="129285"/>
                  </a:lnTo>
                  <a:lnTo>
                    <a:pt x="611124" y="121412"/>
                  </a:lnTo>
                  <a:lnTo>
                    <a:pt x="611124" y="99059"/>
                  </a:lnTo>
                  <a:close/>
                </a:path>
                <a:path w="1016634" h="171450">
                  <a:moveTo>
                    <a:pt x="605470" y="29209"/>
                  </a:moveTo>
                  <a:lnTo>
                    <a:pt x="556640" y="29209"/>
                  </a:lnTo>
                  <a:lnTo>
                    <a:pt x="558545" y="30479"/>
                  </a:lnTo>
                  <a:lnTo>
                    <a:pt x="559247" y="32384"/>
                  </a:lnTo>
                  <a:lnTo>
                    <a:pt x="560324" y="35432"/>
                  </a:lnTo>
                  <a:lnTo>
                    <a:pt x="560772" y="40258"/>
                  </a:lnTo>
                  <a:lnTo>
                    <a:pt x="560831" y="61594"/>
                  </a:lnTo>
                  <a:lnTo>
                    <a:pt x="610976" y="61594"/>
                  </a:lnTo>
                  <a:lnTo>
                    <a:pt x="610786" y="55215"/>
                  </a:lnTo>
                  <a:lnTo>
                    <a:pt x="609758" y="45227"/>
                  </a:lnTo>
                  <a:lnTo>
                    <a:pt x="608016" y="36597"/>
                  </a:lnTo>
                  <a:lnTo>
                    <a:pt x="605535" y="29337"/>
                  </a:lnTo>
                  <a:lnTo>
                    <a:pt x="605470" y="29209"/>
                  </a:lnTo>
                  <a:close/>
                </a:path>
                <a:path w="1016634" h="171450">
                  <a:moveTo>
                    <a:pt x="806323" y="3047"/>
                  </a:moveTo>
                  <a:lnTo>
                    <a:pt x="762634" y="3047"/>
                  </a:lnTo>
                  <a:lnTo>
                    <a:pt x="762634" y="167893"/>
                  </a:lnTo>
                  <a:lnTo>
                    <a:pt x="808354" y="167893"/>
                  </a:lnTo>
                  <a:lnTo>
                    <a:pt x="838397" y="91312"/>
                  </a:lnTo>
                  <a:lnTo>
                    <a:pt x="806323" y="91312"/>
                  </a:lnTo>
                  <a:lnTo>
                    <a:pt x="806323" y="3047"/>
                  </a:lnTo>
                  <a:close/>
                </a:path>
                <a:path w="1016634" h="171450">
                  <a:moveTo>
                    <a:pt x="886967" y="78866"/>
                  </a:moveTo>
                  <a:lnTo>
                    <a:pt x="843279" y="78866"/>
                  </a:lnTo>
                  <a:lnTo>
                    <a:pt x="843279" y="167893"/>
                  </a:lnTo>
                  <a:lnTo>
                    <a:pt x="886967" y="167893"/>
                  </a:lnTo>
                  <a:lnTo>
                    <a:pt x="886967" y="78866"/>
                  </a:lnTo>
                  <a:close/>
                </a:path>
                <a:path w="1016634" h="171450">
                  <a:moveTo>
                    <a:pt x="886967" y="3047"/>
                  </a:moveTo>
                  <a:lnTo>
                    <a:pt x="840612" y="3047"/>
                  </a:lnTo>
                  <a:lnTo>
                    <a:pt x="806323" y="91312"/>
                  </a:lnTo>
                  <a:lnTo>
                    <a:pt x="838397" y="91312"/>
                  </a:lnTo>
                  <a:lnTo>
                    <a:pt x="843279" y="78866"/>
                  </a:lnTo>
                  <a:lnTo>
                    <a:pt x="886967" y="78866"/>
                  </a:lnTo>
                  <a:lnTo>
                    <a:pt x="886967" y="3047"/>
                  </a:lnTo>
                  <a:close/>
                </a:path>
                <a:path w="1016634" h="171450">
                  <a:moveTo>
                    <a:pt x="676782" y="3047"/>
                  </a:moveTo>
                  <a:lnTo>
                    <a:pt x="626999" y="3047"/>
                  </a:lnTo>
                  <a:lnTo>
                    <a:pt x="626999" y="167893"/>
                  </a:lnTo>
                  <a:lnTo>
                    <a:pt x="676782" y="167893"/>
                  </a:lnTo>
                  <a:lnTo>
                    <a:pt x="676782" y="107187"/>
                  </a:lnTo>
                  <a:lnTo>
                    <a:pt x="744727" y="107187"/>
                  </a:lnTo>
                  <a:lnTo>
                    <a:pt x="744727" y="62229"/>
                  </a:lnTo>
                  <a:lnTo>
                    <a:pt x="676782" y="62229"/>
                  </a:lnTo>
                  <a:lnTo>
                    <a:pt x="676782" y="3047"/>
                  </a:lnTo>
                  <a:close/>
                </a:path>
                <a:path w="1016634" h="171450">
                  <a:moveTo>
                    <a:pt x="744727" y="107187"/>
                  </a:moveTo>
                  <a:lnTo>
                    <a:pt x="694816" y="107187"/>
                  </a:lnTo>
                  <a:lnTo>
                    <a:pt x="694816" y="167893"/>
                  </a:lnTo>
                  <a:lnTo>
                    <a:pt x="744727" y="167893"/>
                  </a:lnTo>
                  <a:lnTo>
                    <a:pt x="744727" y="107187"/>
                  </a:lnTo>
                  <a:close/>
                </a:path>
                <a:path w="1016634" h="171450">
                  <a:moveTo>
                    <a:pt x="744727" y="3047"/>
                  </a:moveTo>
                  <a:lnTo>
                    <a:pt x="694816" y="3047"/>
                  </a:lnTo>
                  <a:lnTo>
                    <a:pt x="694816" y="62229"/>
                  </a:lnTo>
                  <a:lnTo>
                    <a:pt x="744727" y="62229"/>
                  </a:lnTo>
                  <a:lnTo>
                    <a:pt x="744727" y="3047"/>
                  </a:lnTo>
                  <a:close/>
                </a:path>
                <a:path w="1016634" h="171450">
                  <a:moveTo>
                    <a:pt x="343280" y="3047"/>
                  </a:moveTo>
                  <a:lnTo>
                    <a:pt x="293242" y="3047"/>
                  </a:lnTo>
                  <a:lnTo>
                    <a:pt x="293242" y="167893"/>
                  </a:lnTo>
                  <a:lnTo>
                    <a:pt x="479298" y="167893"/>
                  </a:lnTo>
                  <a:lnTo>
                    <a:pt x="479298" y="133222"/>
                  </a:lnTo>
                  <a:lnTo>
                    <a:pt x="343280" y="133222"/>
                  </a:lnTo>
                  <a:lnTo>
                    <a:pt x="343280" y="3047"/>
                  </a:lnTo>
                  <a:close/>
                </a:path>
                <a:path w="1016634" h="171450">
                  <a:moveTo>
                    <a:pt x="411225" y="3047"/>
                  </a:moveTo>
                  <a:lnTo>
                    <a:pt x="361060" y="3047"/>
                  </a:lnTo>
                  <a:lnTo>
                    <a:pt x="361060" y="133222"/>
                  </a:lnTo>
                  <a:lnTo>
                    <a:pt x="411225" y="133222"/>
                  </a:lnTo>
                  <a:lnTo>
                    <a:pt x="411225" y="3047"/>
                  </a:lnTo>
                  <a:close/>
                </a:path>
                <a:path w="1016634" h="171450">
                  <a:moveTo>
                    <a:pt x="479298" y="3047"/>
                  </a:moveTo>
                  <a:lnTo>
                    <a:pt x="429005" y="3047"/>
                  </a:lnTo>
                  <a:lnTo>
                    <a:pt x="429005" y="133222"/>
                  </a:lnTo>
                  <a:lnTo>
                    <a:pt x="479298" y="133222"/>
                  </a:lnTo>
                  <a:lnTo>
                    <a:pt x="479298" y="3047"/>
                  </a:lnTo>
                  <a:close/>
                </a:path>
                <a:path w="1016634" h="171450">
                  <a:moveTo>
                    <a:pt x="195199" y="3047"/>
                  </a:moveTo>
                  <a:lnTo>
                    <a:pt x="151510" y="3047"/>
                  </a:lnTo>
                  <a:lnTo>
                    <a:pt x="151510" y="167893"/>
                  </a:lnTo>
                  <a:lnTo>
                    <a:pt x="197230" y="167893"/>
                  </a:lnTo>
                  <a:lnTo>
                    <a:pt x="227273" y="91312"/>
                  </a:lnTo>
                  <a:lnTo>
                    <a:pt x="195199" y="91312"/>
                  </a:lnTo>
                  <a:lnTo>
                    <a:pt x="195199" y="3047"/>
                  </a:lnTo>
                  <a:close/>
                </a:path>
                <a:path w="1016634" h="171450">
                  <a:moveTo>
                    <a:pt x="275843" y="78866"/>
                  </a:moveTo>
                  <a:lnTo>
                    <a:pt x="232155" y="78866"/>
                  </a:lnTo>
                  <a:lnTo>
                    <a:pt x="232155" y="167893"/>
                  </a:lnTo>
                  <a:lnTo>
                    <a:pt x="275843" y="167893"/>
                  </a:lnTo>
                  <a:lnTo>
                    <a:pt x="275843" y="78866"/>
                  </a:lnTo>
                  <a:close/>
                </a:path>
                <a:path w="1016634" h="171450">
                  <a:moveTo>
                    <a:pt x="275843" y="3047"/>
                  </a:moveTo>
                  <a:lnTo>
                    <a:pt x="229488" y="3047"/>
                  </a:lnTo>
                  <a:lnTo>
                    <a:pt x="195199" y="91312"/>
                  </a:lnTo>
                  <a:lnTo>
                    <a:pt x="227273" y="91312"/>
                  </a:lnTo>
                  <a:lnTo>
                    <a:pt x="232155" y="78866"/>
                  </a:lnTo>
                  <a:lnTo>
                    <a:pt x="275843" y="78866"/>
                  </a:lnTo>
                  <a:lnTo>
                    <a:pt x="275843" y="3047"/>
                  </a:lnTo>
                  <a:close/>
                </a:path>
                <a:path w="1016634" h="171450">
                  <a:moveTo>
                    <a:pt x="134365" y="3047"/>
                  </a:moveTo>
                  <a:lnTo>
                    <a:pt x="16763" y="3047"/>
                  </a:lnTo>
                  <a:lnTo>
                    <a:pt x="16763" y="131571"/>
                  </a:lnTo>
                  <a:lnTo>
                    <a:pt x="15620" y="137032"/>
                  </a:lnTo>
                  <a:lnTo>
                    <a:pt x="10794" y="140080"/>
                  </a:lnTo>
                  <a:lnTo>
                    <a:pt x="5609" y="140969"/>
                  </a:lnTo>
                  <a:lnTo>
                    <a:pt x="0" y="140969"/>
                  </a:lnTo>
                  <a:lnTo>
                    <a:pt x="0" y="167893"/>
                  </a:lnTo>
                  <a:lnTo>
                    <a:pt x="8254" y="167893"/>
                  </a:lnTo>
                  <a:lnTo>
                    <a:pt x="20135" y="167749"/>
                  </a:lnTo>
                  <a:lnTo>
                    <a:pt x="58038" y="159765"/>
                  </a:lnTo>
                  <a:lnTo>
                    <a:pt x="66801" y="120776"/>
                  </a:lnTo>
                  <a:lnTo>
                    <a:pt x="66801" y="37591"/>
                  </a:lnTo>
                  <a:lnTo>
                    <a:pt x="134365" y="37591"/>
                  </a:lnTo>
                  <a:lnTo>
                    <a:pt x="134365" y="3047"/>
                  </a:lnTo>
                  <a:close/>
                </a:path>
                <a:path w="1016634" h="171450">
                  <a:moveTo>
                    <a:pt x="134365" y="37591"/>
                  </a:moveTo>
                  <a:lnTo>
                    <a:pt x="84581" y="37591"/>
                  </a:lnTo>
                  <a:lnTo>
                    <a:pt x="84581" y="167893"/>
                  </a:lnTo>
                  <a:lnTo>
                    <a:pt x="134365" y="167893"/>
                  </a:lnTo>
                  <a:lnTo>
                    <a:pt x="134365" y="3759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92440" y="2684145"/>
              <a:ext cx="1016635" cy="171450"/>
            </a:xfrm>
            <a:custGeom>
              <a:avLst/>
              <a:gdLst/>
              <a:ahLst/>
              <a:cxnLst/>
              <a:rect l="l" t="t" r="r" b="b"/>
              <a:pathLst>
                <a:path w="1016634" h="171450">
                  <a:moveTo>
                    <a:pt x="961516" y="35051"/>
                  </a:moveTo>
                  <a:lnTo>
                    <a:pt x="957833" y="35051"/>
                  </a:lnTo>
                  <a:lnTo>
                    <a:pt x="954912" y="36067"/>
                  </a:lnTo>
                  <a:lnTo>
                    <a:pt x="952753" y="38226"/>
                  </a:lnTo>
                  <a:lnTo>
                    <a:pt x="950594" y="40385"/>
                  </a:lnTo>
                  <a:lnTo>
                    <a:pt x="949578" y="45338"/>
                  </a:lnTo>
                  <a:lnTo>
                    <a:pt x="949578" y="53085"/>
                  </a:lnTo>
                  <a:lnTo>
                    <a:pt x="949578" y="55244"/>
                  </a:lnTo>
                  <a:lnTo>
                    <a:pt x="949578" y="63118"/>
                  </a:lnTo>
                  <a:lnTo>
                    <a:pt x="950849" y="68325"/>
                  </a:lnTo>
                  <a:lnTo>
                    <a:pt x="953261" y="70738"/>
                  </a:lnTo>
                  <a:lnTo>
                    <a:pt x="955675" y="73278"/>
                  </a:lnTo>
                  <a:lnTo>
                    <a:pt x="960119" y="74421"/>
                  </a:lnTo>
                  <a:lnTo>
                    <a:pt x="966597" y="74421"/>
                  </a:lnTo>
                  <a:lnTo>
                    <a:pt x="966597" y="35051"/>
                  </a:lnTo>
                  <a:lnTo>
                    <a:pt x="961516" y="35051"/>
                  </a:lnTo>
                  <a:close/>
                </a:path>
                <a:path w="1016634" h="171450">
                  <a:moveTo>
                    <a:pt x="553847" y="29209"/>
                  </a:moveTo>
                  <a:lnTo>
                    <a:pt x="550417" y="29209"/>
                  </a:lnTo>
                  <a:lnTo>
                    <a:pt x="548258" y="30225"/>
                  </a:lnTo>
                  <a:lnTo>
                    <a:pt x="547369" y="32384"/>
                  </a:lnTo>
                  <a:lnTo>
                    <a:pt x="546607" y="34543"/>
                  </a:lnTo>
                  <a:lnTo>
                    <a:pt x="546100" y="40258"/>
                  </a:lnTo>
                  <a:lnTo>
                    <a:pt x="546100" y="49529"/>
                  </a:lnTo>
                  <a:lnTo>
                    <a:pt x="546100" y="61594"/>
                  </a:lnTo>
                  <a:lnTo>
                    <a:pt x="560831" y="61594"/>
                  </a:lnTo>
                  <a:lnTo>
                    <a:pt x="560831" y="49529"/>
                  </a:lnTo>
                  <a:lnTo>
                    <a:pt x="560831" y="40893"/>
                  </a:lnTo>
                  <a:lnTo>
                    <a:pt x="560324" y="35432"/>
                  </a:lnTo>
                  <a:lnTo>
                    <a:pt x="559434" y="32892"/>
                  </a:lnTo>
                  <a:lnTo>
                    <a:pt x="558545" y="30479"/>
                  </a:lnTo>
                  <a:lnTo>
                    <a:pt x="556640" y="29209"/>
                  </a:lnTo>
                  <a:lnTo>
                    <a:pt x="553847" y="29209"/>
                  </a:lnTo>
                  <a:close/>
                </a:path>
                <a:path w="1016634" h="171450">
                  <a:moveTo>
                    <a:pt x="979424" y="3047"/>
                  </a:moveTo>
                  <a:lnTo>
                    <a:pt x="1016507" y="3047"/>
                  </a:lnTo>
                  <a:lnTo>
                    <a:pt x="1016507" y="167893"/>
                  </a:lnTo>
                  <a:lnTo>
                    <a:pt x="966597" y="167893"/>
                  </a:lnTo>
                  <a:lnTo>
                    <a:pt x="966597" y="102996"/>
                  </a:lnTo>
                  <a:lnTo>
                    <a:pt x="960119" y="102996"/>
                  </a:lnTo>
                  <a:lnTo>
                    <a:pt x="955675" y="104393"/>
                  </a:lnTo>
                  <a:lnTo>
                    <a:pt x="953261" y="107187"/>
                  </a:lnTo>
                  <a:lnTo>
                    <a:pt x="950849" y="109854"/>
                  </a:lnTo>
                  <a:lnTo>
                    <a:pt x="949578" y="115062"/>
                  </a:lnTo>
                  <a:lnTo>
                    <a:pt x="949578" y="122554"/>
                  </a:lnTo>
                  <a:lnTo>
                    <a:pt x="949578" y="167893"/>
                  </a:lnTo>
                  <a:lnTo>
                    <a:pt x="903604" y="167893"/>
                  </a:lnTo>
                  <a:lnTo>
                    <a:pt x="903604" y="129285"/>
                  </a:lnTo>
                  <a:lnTo>
                    <a:pt x="903604" y="119379"/>
                  </a:lnTo>
                  <a:lnTo>
                    <a:pt x="904112" y="112267"/>
                  </a:lnTo>
                  <a:lnTo>
                    <a:pt x="905255" y="107950"/>
                  </a:lnTo>
                  <a:lnTo>
                    <a:pt x="906272" y="103631"/>
                  </a:lnTo>
                  <a:lnTo>
                    <a:pt x="932306" y="90296"/>
                  </a:lnTo>
                  <a:lnTo>
                    <a:pt x="924065" y="89011"/>
                  </a:lnTo>
                  <a:lnTo>
                    <a:pt x="903604" y="49149"/>
                  </a:lnTo>
                  <a:lnTo>
                    <a:pt x="904488" y="37665"/>
                  </a:lnTo>
                  <a:lnTo>
                    <a:pt x="940339" y="5714"/>
                  </a:lnTo>
                  <a:lnTo>
                    <a:pt x="957798" y="3714"/>
                  </a:lnTo>
                  <a:lnTo>
                    <a:pt x="979424" y="3047"/>
                  </a:lnTo>
                  <a:close/>
                </a:path>
                <a:path w="1016634" h="171450">
                  <a:moveTo>
                    <a:pt x="762634" y="3047"/>
                  </a:moveTo>
                  <a:lnTo>
                    <a:pt x="806323" y="3047"/>
                  </a:lnTo>
                  <a:lnTo>
                    <a:pt x="806323" y="91312"/>
                  </a:lnTo>
                  <a:lnTo>
                    <a:pt x="840612" y="3047"/>
                  </a:lnTo>
                  <a:lnTo>
                    <a:pt x="886967" y="3047"/>
                  </a:lnTo>
                  <a:lnTo>
                    <a:pt x="886967" y="167893"/>
                  </a:lnTo>
                  <a:lnTo>
                    <a:pt x="843279" y="167893"/>
                  </a:lnTo>
                  <a:lnTo>
                    <a:pt x="843279" y="78866"/>
                  </a:lnTo>
                  <a:lnTo>
                    <a:pt x="808354" y="167893"/>
                  </a:lnTo>
                  <a:lnTo>
                    <a:pt x="762634" y="167893"/>
                  </a:lnTo>
                  <a:lnTo>
                    <a:pt x="762634" y="3047"/>
                  </a:lnTo>
                  <a:close/>
                </a:path>
                <a:path w="1016634" h="171450">
                  <a:moveTo>
                    <a:pt x="626999" y="3047"/>
                  </a:moveTo>
                  <a:lnTo>
                    <a:pt x="676782" y="3047"/>
                  </a:lnTo>
                  <a:lnTo>
                    <a:pt x="676782" y="62229"/>
                  </a:lnTo>
                  <a:lnTo>
                    <a:pt x="694816" y="62229"/>
                  </a:lnTo>
                  <a:lnTo>
                    <a:pt x="694816" y="3047"/>
                  </a:lnTo>
                  <a:lnTo>
                    <a:pt x="744727" y="3047"/>
                  </a:lnTo>
                  <a:lnTo>
                    <a:pt x="744727" y="167893"/>
                  </a:lnTo>
                  <a:lnTo>
                    <a:pt x="694816" y="167893"/>
                  </a:lnTo>
                  <a:lnTo>
                    <a:pt x="694816" y="107187"/>
                  </a:lnTo>
                  <a:lnTo>
                    <a:pt x="676782" y="107187"/>
                  </a:lnTo>
                  <a:lnTo>
                    <a:pt x="676782" y="167893"/>
                  </a:lnTo>
                  <a:lnTo>
                    <a:pt x="626999" y="167893"/>
                  </a:lnTo>
                  <a:lnTo>
                    <a:pt x="626999" y="3047"/>
                  </a:lnTo>
                  <a:close/>
                </a:path>
                <a:path w="1016634" h="171450">
                  <a:moveTo>
                    <a:pt x="293242" y="3047"/>
                  </a:moveTo>
                  <a:lnTo>
                    <a:pt x="343280" y="3047"/>
                  </a:lnTo>
                  <a:lnTo>
                    <a:pt x="343280" y="133222"/>
                  </a:lnTo>
                  <a:lnTo>
                    <a:pt x="361060" y="133222"/>
                  </a:lnTo>
                  <a:lnTo>
                    <a:pt x="361060" y="3047"/>
                  </a:lnTo>
                  <a:lnTo>
                    <a:pt x="411225" y="3047"/>
                  </a:lnTo>
                  <a:lnTo>
                    <a:pt x="411225" y="133222"/>
                  </a:lnTo>
                  <a:lnTo>
                    <a:pt x="429005" y="133222"/>
                  </a:lnTo>
                  <a:lnTo>
                    <a:pt x="429005" y="3047"/>
                  </a:lnTo>
                  <a:lnTo>
                    <a:pt x="479298" y="3047"/>
                  </a:lnTo>
                  <a:lnTo>
                    <a:pt x="479298" y="167893"/>
                  </a:lnTo>
                  <a:lnTo>
                    <a:pt x="293242" y="167893"/>
                  </a:lnTo>
                  <a:lnTo>
                    <a:pt x="293242" y="3047"/>
                  </a:lnTo>
                  <a:close/>
                </a:path>
                <a:path w="1016634" h="171450">
                  <a:moveTo>
                    <a:pt x="151510" y="3047"/>
                  </a:moveTo>
                  <a:lnTo>
                    <a:pt x="195199" y="3047"/>
                  </a:lnTo>
                  <a:lnTo>
                    <a:pt x="195199" y="91312"/>
                  </a:lnTo>
                  <a:lnTo>
                    <a:pt x="229488" y="3047"/>
                  </a:lnTo>
                  <a:lnTo>
                    <a:pt x="275843" y="3047"/>
                  </a:lnTo>
                  <a:lnTo>
                    <a:pt x="275843" y="167893"/>
                  </a:lnTo>
                  <a:lnTo>
                    <a:pt x="232155" y="167893"/>
                  </a:lnTo>
                  <a:lnTo>
                    <a:pt x="232155" y="78866"/>
                  </a:lnTo>
                  <a:lnTo>
                    <a:pt x="197230" y="167893"/>
                  </a:lnTo>
                  <a:lnTo>
                    <a:pt x="151510" y="167893"/>
                  </a:lnTo>
                  <a:lnTo>
                    <a:pt x="151510" y="3047"/>
                  </a:lnTo>
                  <a:close/>
                </a:path>
                <a:path w="1016634" h="171450">
                  <a:moveTo>
                    <a:pt x="16763" y="3047"/>
                  </a:moveTo>
                  <a:lnTo>
                    <a:pt x="134365" y="3047"/>
                  </a:lnTo>
                  <a:lnTo>
                    <a:pt x="134365" y="167893"/>
                  </a:lnTo>
                  <a:lnTo>
                    <a:pt x="84581" y="167893"/>
                  </a:lnTo>
                  <a:lnTo>
                    <a:pt x="84581" y="37591"/>
                  </a:lnTo>
                  <a:lnTo>
                    <a:pt x="66801" y="37591"/>
                  </a:lnTo>
                  <a:lnTo>
                    <a:pt x="66801" y="120776"/>
                  </a:lnTo>
                  <a:lnTo>
                    <a:pt x="66468" y="131375"/>
                  </a:lnTo>
                  <a:lnTo>
                    <a:pt x="45084" y="165480"/>
                  </a:lnTo>
                  <a:lnTo>
                    <a:pt x="8254" y="167893"/>
                  </a:lnTo>
                  <a:lnTo>
                    <a:pt x="0" y="167893"/>
                  </a:lnTo>
                  <a:lnTo>
                    <a:pt x="0" y="140969"/>
                  </a:lnTo>
                  <a:lnTo>
                    <a:pt x="6350" y="140842"/>
                  </a:lnTo>
                  <a:lnTo>
                    <a:pt x="10794" y="140080"/>
                  </a:lnTo>
                  <a:lnTo>
                    <a:pt x="13207" y="138556"/>
                  </a:lnTo>
                  <a:lnTo>
                    <a:pt x="15620" y="137032"/>
                  </a:lnTo>
                  <a:lnTo>
                    <a:pt x="16763" y="131571"/>
                  </a:lnTo>
                  <a:lnTo>
                    <a:pt x="16763" y="122300"/>
                  </a:lnTo>
                  <a:lnTo>
                    <a:pt x="16763" y="3047"/>
                  </a:lnTo>
                  <a:close/>
                </a:path>
                <a:path w="1016634" h="171450">
                  <a:moveTo>
                    <a:pt x="551433" y="0"/>
                  </a:moveTo>
                  <a:lnTo>
                    <a:pt x="592695" y="12334"/>
                  </a:lnTo>
                  <a:lnTo>
                    <a:pt x="610786" y="55215"/>
                  </a:lnTo>
                  <a:lnTo>
                    <a:pt x="611124" y="66547"/>
                  </a:lnTo>
                  <a:lnTo>
                    <a:pt x="611124" y="88391"/>
                  </a:lnTo>
                  <a:lnTo>
                    <a:pt x="546100" y="88391"/>
                  </a:lnTo>
                  <a:lnTo>
                    <a:pt x="546100" y="124078"/>
                  </a:lnTo>
                  <a:lnTo>
                    <a:pt x="546100" y="131444"/>
                  </a:lnTo>
                  <a:lnTo>
                    <a:pt x="546734" y="136270"/>
                  </a:lnTo>
                  <a:lnTo>
                    <a:pt x="547751" y="138429"/>
                  </a:lnTo>
                  <a:lnTo>
                    <a:pt x="548766" y="140588"/>
                  </a:lnTo>
                  <a:lnTo>
                    <a:pt x="550926" y="141731"/>
                  </a:lnTo>
                  <a:lnTo>
                    <a:pt x="553974" y="141731"/>
                  </a:lnTo>
                  <a:lnTo>
                    <a:pt x="557783" y="141731"/>
                  </a:lnTo>
                  <a:lnTo>
                    <a:pt x="560324" y="140207"/>
                  </a:lnTo>
                  <a:lnTo>
                    <a:pt x="561593" y="137413"/>
                  </a:lnTo>
                  <a:lnTo>
                    <a:pt x="562863" y="134492"/>
                  </a:lnTo>
                  <a:lnTo>
                    <a:pt x="563499" y="129031"/>
                  </a:lnTo>
                  <a:lnTo>
                    <a:pt x="563499" y="120776"/>
                  </a:lnTo>
                  <a:lnTo>
                    <a:pt x="563499" y="99059"/>
                  </a:lnTo>
                  <a:lnTo>
                    <a:pt x="611124" y="99059"/>
                  </a:lnTo>
                  <a:lnTo>
                    <a:pt x="611124" y="111251"/>
                  </a:lnTo>
                  <a:lnTo>
                    <a:pt x="611124" y="121412"/>
                  </a:lnTo>
                  <a:lnTo>
                    <a:pt x="610488" y="129285"/>
                  </a:lnTo>
                  <a:lnTo>
                    <a:pt x="609218" y="134746"/>
                  </a:lnTo>
                  <a:lnTo>
                    <a:pt x="607949" y="140207"/>
                  </a:lnTo>
                  <a:lnTo>
                    <a:pt x="604901" y="146050"/>
                  </a:lnTo>
                  <a:lnTo>
                    <a:pt x="600201" y="152272"/>
                  </a:lnTo>
                  <a:lnTo>
                    <a:pt x="595502" y="158495"/>
                  </a:lnTo>
                  <a:lnTo>
                    <a:pt x="554989" y="170941"/>
                  </a:lnTo>
                  <a:lnTo>
                    <a:pt x="547246" y="170654"/>
                  </a:lnTo>
                  <a:lnTo>
                    <a:pt x="507873" y="153669"/>
                  </a:lnTo>
                  <a:lnTo>
                    <a:pt x="496101" y="116639"/>
                  </a:lnTo>
                  <a:lnTo>
                    <a:pt x="495934" y="107950"/>
                  </a:lnTo>
                  <a:lnTo>
                    <a:pt x="495934" y="59943"/>
                  </a:lnTo>
                  <a:lnTo>
                    <a:pt x="505184" y="19927"/>
                  </a:lnTo>
                  <a:lnTo>
                    <a:pt x="543081" y="424"/>
                  </a:lnTo>
                  <a:lnTo>
                    <a:pt x="551433" y="0"/>
                  </a:lnTo>
                  <a:close/>
                </a:path>
              </a:pathLst>
            </a:custGeom>
            <a:ln w="9144">
              <a:solidFill>
                <a:srgbClr val="001A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03743" y="2949447"/>
              <a:ext cx="1000251" cy="24383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6595" y="1818131"/>
              <a:ext cx="7049897" cy="191554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7675" y="2238883"/>
              <a:ext cx="6033439" cy="10057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6259" y="3700233"/>
              <a:ext cx="3575177" cy="222338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21092" y="3917823"/>
              <a:ext cx="2851442" cy="27825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59076" y="4323587"/>
              <a:ext cx="1179449" cy="2409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3322" y="4689348"/>
              <a:ext cx="2726093" cy="21374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17104" y="5014975"/>
              <a:ext cx="1217587" cy="2783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78379" y="5010530"/>
              <a:ext cx="1407160" cy="29286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5789" y="5378958"/>
              <a:ext cx="2575267" cy="29016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93207" y="3669753"/>
              <a:ext cx="3575176" cy="22233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66359" y="3888104"/>
              <a:ext cx="2437130" cy="25361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388482" y="4293742"/>
              <a:ext cx="2535301" cy="24104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980426" y="4301871"/>
              <a:ext cx="334645" cy="197485"/>
            </a:xfrm>
            <a:custGeom>
              <a:avLst/>
              <a:gdLst/>
              <a:ahLst/>
              <a:cxnLst/>
              <a:rect l="l" t="t" r="r" b="b"/>
              <a:pathLst>
                <a:path w="334645" h="197485">
                  <a:moveTo>
                    <a:pt x="180975" y="148335"/>
                  </a:moveTo>
                  <a:lnTo>
                    <a:pt x="135508" y="148335"/>
                  </a:lnTo>
                  <a:lnTo>
                    <a:pt x="135508" y="197484"/>
                  </a:lnTo>
                  <a:lnTo>
                    <a:pt x="180975" y="197484"/>
                  </a:lnTo>
                  <a:lnTo>
                    <a:pt x="180975" y="148335"/>
                  </a:lnTo>
                  <a:close/>
                </a:path>
                <a:path w="334645" h="197485">
                  <a:moveTo>
                    <a:pt x="334391" y="143128"/>
                  </a:moveTo>
                  <a:lnTo>
                    <a:pt x="274320" y="143128"/>
                  </a:lnTo>
                  <a:lnTo>
                    <a:pt x="274320" y="197484"/>
                  </a:lnTo>
                  <a:lnTo>
                    <a:pt x="334391" y="197484"/>
                  </a:lnTo>
                  <a:lnTo>
                    <a:pt x="334391" y="143128"/>
                  </a:lnTo>
                  <a:close/>
                </a:path>
                <a:path w="334645" h="197485">
                  <a:moveTo>
                    <a:pt x="255524" y="0"/>
                  </a:moveTo>
                  <a:lnTo>
                    <a:pt x="195325" y="0"/>
                  </a:lnTo>
                  <a:lnTo>
                    <a:pt x="195325" y="92582"/>
                  </a:lnTo>
                  <a:lnTo>
                    <a:pt x="199263" y="137794"/>
                  </a:lnTo>
                  <a:lnTo>
                    <a:pt x="238378" y="153923"/>
                  </a:lnTo>
                  <a:lnTo>
                    <a:pt x="249906" y="153237"/>
                  </a:lnTo>
                  <a:lnTo>
                    <a:pt x="259730" y="151193"/>
                  </a:lnTo>
                  <a:lnTo>
                    <a:pt x="267836" y="147827"/>
                  </a:lnTo>
                  <a:lnTo>
                    <a:pt x="274320" y="143128"/>
                  </a:lnTo>
                  <a:lnTo>
                    <a:pt x="334391" y="143128"/>
                  </a:lnTo>
                  <a:lnTo>
                    <a:pt x="334391" y="122173"/>
                  </a:lnTo>
                  <a:lnTo>
                    <a:pt x="260603" y="122173"/>
                  </a:lnTo>
                  <a:lnTo>
                    <a:pt x="258127" y="120522"/>
                  </a:lnTo>
                  <a:lnTo>
                    <a:pt x="257972" y="120522"/>
                  </a:lnTo>
                  <a:lnTo>
                    <a:pt x="256921" y="116712"/>
                  </a:lnTo>
                  <a:lnTo>
                    <a:pt x="256031" y="113029"/>
                  </a:lnTo>
                  <a:lnTo>
                    <a:pt x="255632" y="107441"/>
                  </a:lnTo>
                  <a:lnTo>
                    <a:pt x="255524" y="0"/>
                  </a:lnTo>
                  <a:close/>
                </a:path>
                <a:path w="334645" h="197485">
                  <a:moveTo>
                    <a:pt x="334391" y="0"/>
                  </a:moveTo>
                  <a:lnTo>
                    <a:pt x="274320" y="0"/>
                  </a:lnTo>
                  <a:lnTo>
                    <a:pt x="274320" y="107441"/>
                  </a:lnTo>
                  <a:lnTo>
                    <a:pt x="273782" y="113029"/>
                  </a:lnTo>
                  <a:lnTo>
                    <a:pt x="273684" y="114045"/>
                  </a:lnTo>
                  <a:lnTo>
                    <a:pt x="272288" y="117220"/>
                  </a:lnTo>
                  <a:lnTo>
                    <a:pt x="270891" y="120522"/>
                  </a:lnTo>
                  <a:lnTo>
                    <a:pt x="268477" y="122173"/>
                  </a:lnTo>
                  <a:lnTo>
                    <a:pt x="334391" y="122173"/>
                  </a:lnTo>
                  <a:lnTo>
                    <a:pt x="334391" y="0"/>
                  </a:lnTo>
                  <a:close/>
                </a:path>
                <a:path w="334645" h="197485">
                  <a:moveTo>
                    <a:pt x="94488" y="41401"/>
                  </a:moveTo>
                  <a:lnTo>
                    <a:pt x="34544" y="41401"/>
                  </a:lnTo>
                  <a:lnTo>
                    <a:pt x="34544" y="197484"/>
                  </a:lnTo>
                  <a:lnTo>
                    <a:pt x="94488" y="197484"/>
                  </a:lnTo>
                  <a:lnTo>
                    <a:pt x="94488" y="41401"/>
                  </a:lnTo>
                  <a:close/>
                </a:path>
                <a:path w="334645" h="197485">
                  <a:moveTo>
                    <a:pt x="128904" y="0"/>
                  </a:moveTo>
                  <a:lnTo>
                    <a:pt x="0" y="0"/>
                  </a:lnTo>
                  <a:lnTo>
                    <a:pt x="0" y="41401"/>
                  </a:lnTo>
                  <a:lnTo>
                    <a:pt x="128904" y="41401"/>
                  </a:lnTo>
                  <a:lnTo>
                    <a:pt x="128904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66536" y="4617592"/>
              <a:ext cx="1685163" cy="29019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310247" y="4747793"/>
              <a:ext cx="156210" cy="37465"/>
            </a:xfrm>
            <a:custGeom>
              <a:avLst/>
              <a:gdLst/>
              <a:ahLst/>
              <a:cxnLst/>
              <a:rect l="l" t="t" r="r" b="b"/>
              <a:pathLst>
                <a:path w="156209" h="37464">
                  <a:moveTo>
                    <a:pt x="155968" y="0"/>
                  </a:moveTo>
                  <a:lnTo>
                    <a:pt x="0" y="0"/>
                  </a:lnTo>
                  <a:lnTo>
                    <a:pt x="0" y="37058"/>
                  </a:lnTo>
                  <a:lnTo>
                    <a:pt x="155968" y="37058"/>
                  </a:lnTo>
                  <a:lnTo>
                    <a:pt x="15596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10247" y="4747793"/>
              <a:ext cx="156210" cy="37465"/>
            </a:xfrm>
            <a:custGeom>
              <a:avLst/>
              <a:gdLst/>
              <a:ahLst/>
              <a:cxnLst/>
              <a:rect l="l" t="t" r="r" b="b"/>
              <a:pathLst>
                <a:path w="156209" h="37464">
                  <a:moveTo>
                    <a:pt x="0" y="37058"/>
                  </a:moveTo>
                  <a:lnTo>
                    <a:pt x="155968" y="37058"/>
                  </a:lnTo>
                  <a:lnTo>
                    <a:pt x="155968" y="0"/>
                  </a:lnTo>
                  <a:lnTo>
                    <a:pt x="0" y="0"/>
                  </a:lnTo>
                  <a:lnTo>
                    <a:pt x="0" y="37058"/>
                  </a:lnTo>
                  <a:close/>
                </a:path>
              </a:pathLst>
            </a:custGeom>
            <a:ln w="9144">
              <a:solidFill>
                <a:srgbClr val="001A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21828" y="4619498"/>
              <a:ext cx="665480" cy="283845"/>
            </a:xfrm>
            <a:custGeom>
              <a:avLst/>
              <a:gdLst/>
              <a:ahLst/>
              <a:cxnLst/>
              <a:rect l="l" t="t" r="r" b="b"/>
              <a:pathLst>
                <a:path w="665479" h="283845">
                  <a:moveTo>
                    <a:pt x="168782" y="48132"/>
                  </a:moveTo>
                  <a:lnTo>
                    <a:pt x="38989" y="48132"/>
                  </a:lnTo>
                  <a:lnTo>
                    <a:pt x="38989" y="55371"/>
                  </a:lnTo>
                  <a:lnTo>
                    <a:pt x="38516" y="79946"/>
                  </a:lnTo>
                  <a:lnTo>
                    <a:pt x="34809" y="123951"/>
                  </a:lnTo>
                  <a:lnTo>
                    <a:pt x="23209" y="175783"/>
                  </a:lnTo>
                  <a:lnTo>
                    <a:pt x="12700" y="198374"/>
                  </a:lnTo>
                  <a:lnTo>
                    <a:pt x="0" y="198374"/>
                  </a:lnTo>
                  <a:lnTo>
                    <a:pt x="0" y="283718"/>
                  </a:lnTo>
                  <a:lnTo>
                    <a:pt x="40131" y="283718"/>
                  </a:lnTo>
                  <a:lnTo>
                    <a:pt x="40131" y="245618"/>
                  </a:lnTo>
                  <a:lnTo>
                    <a:pt x="181482" y="245618"/>
                  </a:lnTo>
                  <a:lnTo>
                    <a:pt x="181482" y="198119"/>
                  </a:lnTo>
                  <a:lnTo>
                    <a:pt x="75565" y="198119"/>
                  </a:lnTo>
                  <a:lnTo>
                    <a:pt x="83399" y="173519"/>
                  </a:lnTo>
                  <a:lnTo>
                    <a:pt x="88995" y="148097"/>
                  </a:lnTo>
                  <a:lnTo>
                    <a:pt x="92352" y="121842"/>
                  </a:lnTo>
                  <a:lnTo>
                    <a:pt x="93472" y="94741"/>
                  </a:lnTo>
                  <a:lnTo>
                    <a:pt x="93472" y="92582"/>
                  </a:lnTo>
                  <a:lnTo>
                    <a:pt x="168782" y="92582"/>
                  </a:lnTo>
                  <a:lnTo>
                    <a:pt x="168782" y="48132"/>
                  </a:lnTo>
                  <a:close/>
                </a:path>
                <a:path w="665479" h="283845">
                  <a:moveTo>
                    <a:pt x="181482" y="245618"/>
                  </a:moveTo>
                  <a:lnTo>
                    <a:pt x="141350" y="245618"/>
                  </a:lnTo>
                  <a:lnTo>
                    <a:pt x="141350" y="283718"/>
                  </a:lnTo>
                  <a:lnTo>
                    <a:pt x="181482" y="283718"/>
                  </a:lnTo>
                  <a:lnTo>
                    <a:pt x="181482" y="245618"/>
                  </a:lnTo>
                  <a:close/>
                </a:path>
                <a:path w="665479" h="283845">
                  <a:moveTo>
                    <a:pt x="168782" y="92582"/>
                  </a:moveTo>
                  <a:lnTo>
                    <a:pt x="109093" y="92582"/>
                  </a:lnTo>
                  <a:lnTo>
                    <a:pt x="109093" y="198119"/>
                  </a:lnTo>
                  <a:lnTo>
                    <a:pt x="168782" y="198119"/>
                  </a:lnTo>
                  <a:lnTo>
                    <a:pt x="168782" y="92582"/>
                  </a:lnTo>
                  <a:close/>
                </a:path>
                <a:path w="665479" h="283845">
                  <a:moveTo>
                    <a:pt x="262381" y="44576"/>
                  </a:moveTo>
                  <a:lnTo>
                    <a:pt x="222757" y="53975"/>
                  </a:lnTo>
                  <a:lnTo>
                    <a:pt x="198701" y="87270"/>
                  </a:lnTo>
                  <a:lnTo>
                    <a:pt x="195451" y="117475"/>
                  </a:lnTo>
                  <a:lnTo>
                    <a:pt x="195538" y="184126"/>
                  </a:lnTo>
                  <a:lnTo>
                    <a:pt x="204470" y="225678"/>
                  </a:lnTo>
                  <a:lnTo>
                    <a:pt x="238400" y="246709"/>
                  </a:lnTo>
                  <a:lnTo>
                    <a:pt x="264922" y="249174"/>
                  </a:lnTo>
                  <a:lnTo>
                    <a:pt x="272279" y="248908"/>
                  </a:lnTo>
                  <a:lnTo>
                    <a:pt x="273147" y="248908"/>
                  </a:lnTo>
                  <a:lnTo>
                    <a:pt x="314332" y="233164"/>
                  </a:lnTo>
                  <a:lnTo>
                    <a:pt x="327390" y="214249"/>
                  </a:lnTo>
                  <a:lnTo>
                    <a:pt x="260857" y="214249"/>
                  </a:lnTo>
                  <a:lnTo>
                    <a:pt x="258664" y="212978"/>
                  </a:lnTo>
                  <a:lnTo>
                    <a:pt x="258494" y="212978"/>
                  </a:lnTo>
                  <a:lnTo>
                    <a:pt x="257451" y="210312"/>
                  </a:lnTo>
                  <a:lnTo>
                    <a:pt x="256031" y="207137"/>
                  </a:lnTo>
                  <a:lnTo>
                    <a:pt x="255686" y="202985"/>
                  </a:lnTo>
                  <a:lnTo>
                    <a:pt x="255619" y="202183"/>
                  </a:lnTo>
                  <a:lnTo>
                    <a:pt x="255557" y="92043"/>
                  </a:lnTo>
                  <a:lnTo>
                    <a:pt x="255938" y="87270"/>
                  </a:lnTo>
                  <a:lnTo>
                    <a:pt x="256021" y="86232"/>
                  </a:lnTo>
                  <a:lnTo>
                    <a:pt x="257301" y="83438"/>
                  </a:lnTo>
                  <a:lnTo>
                    <a:pt x="258445" y="80771"/>
                  </a:lnTo>
                  <a:lnTo>
                    <a:pt x="260857" y="79501"/>
                  </a:lnTo>
                  <a:lnTo>
                    <a:pt x="328363" y="79501"/>
                  </a:lnTo>
                  <a:lnTo>
                    <a:pt x="324739" y="72770"/>
                  </a:lnTo>
                  <a:lnTo>
                    <a:pt x="289456" y="47952"/>
                  </a:lnTo>
                  <a:lnTo>
                    <a:pt x="272121" y="44956"/>
                  </a:lnTo>
                  <a:lnTo>
                    <a:pt x="262381" y="44576"/>
                  </a:lnTo>
                  <a:close/>
                </a:path>
                <a:path w="665479" h="283845">
                  <a:moveTo>
                    <a:pt x="328332" y="79501"/>
                  </a:moveTo>
                  <a:lnTo>
                    <a:pt x="267970" y="79501"/>
                  </a:lnTo>
                  <a:lnTo>
                    <a:pt x="270382" y="80771"/>
                  </a:lnTo>
                  <a:lnTo>
                    <a:pt x="271399" y="83438"/>
                  </a:lnTo>
                  <a:lnTo>
                    <a:pt x="272552" y="86232"/>
                  </a:lnTo>
                  <a:lnTo>
                    <a:pt x="273016" y="92043"/>
                  </a:lnTo>
                  <a:lnTo>
                    <a:pt x="272977" y="202985"/>
                  </a:lnTo>
                  <a:lnTo>
                    <a:pt x="272599" y="207137"/>
                  </a:lnTo>
                  <a:lnTo>
                    <a:pt x="272542" y="207771"/>
                  </a:lnTo>
                  <a:lnTo>
                    <a:pt x="271513" y="210057"/>
                  </a:lnTo>
                  <a:lnTo>
                    <a:pt x="270255" y="212978"/>
                  </a:lnTo>
                  <a:lnTo>
                    <a:pt x="267843" y="214249"/>
                  </a:lnTo>
                  <a:lnTo>
                    <a:pt x="327390" y="214249"/>
                  </a:lnTo>
                  <a:lnTo>
                    <a:pt x="328739" y="211018"/>
                  </a:lnTo>
                  <a:lnTo>
                    <a:pt x="333150" y="172338"/>
                  </a:lnTo>
                  <a:lnTo>
                    <a:pt x="333248" y="117475"/>
                  </a:lnTo>
                  <a:lnTo>
                    <a:pt x="333080" y="108761"/>
                  </a:lnTo>
                  <a:lnTo>
                    <a:pt x="333059" y="107664"/>
                  </a:lnTo>
                  <a:lnTo>
                    <a:pt x="332501" y="99186"/>
                  </a:lnTo>
                  <a:lnTo>
                    <a:pt x="331639" y="92456"/>
                  </a:lnTo>
                  <a:lnTo>
                    <a:pt x="331587" y="92043"/>
                  </a:lnTo>
                  <a:lnTo>
                    <a:pt x="330326" y="86232"/>
                  </a:lnTo>
                  <a:lnTo>
                    <a:pt x="328332" y="79501"/>
                  </a:lnTo>
                  <a:close/>
                </a:path>
                <a:path w="665479" h="283845">
                  <a:moveTo>
                    <a:pt x="593090" y="0"/>
                  </a:moveTo>
                  <a:lnTo>
                    <a:pt x="551815" y="10032"/>
                  </a:lnTo>
                  <a:lnTo>
                    <a:pt x="526508" y="45781"/>
                  </a:lnTo>
                  <a:lnTo>
                    <a:pt x="523240" y="86232"/>
                  </a:lnTo>
                  <a:lnTo>
                    <a:pt x="523240" y="170306"/>
                  </a:lnTo>
                  <a:lnTo>
                    <a:pt x="523419" y="179337"/>
                  </a:lnTo>
                  <a:lnTo>
                    <a:pt x="523476" y="182191"/>
                  </a:lnTo>
                  <a:lnTo>
                    <a:pt x="533273" y="222631"/>
                  </a:lnTo>
                  <a:lnTo>
                    <a:pt x="569317" y="247403"/>
                  </a:lnTo>
                  <a:lnTo>
                    <a:pt x="578254" y="249031"/>
                  </a:lnTo>
                  <a:lnTo>
                    <a:pt x="578622" y="249031"/>
                  </a:lnTo>
                  <a:lnTo>
                    <a:pt x="587445" y="249902"/>
                  </a:lnTo>
                  <a:lnTo>
                    <a:pt x="587951" y="249902"/>
                  </a:lnTo>
                  <a:lnTo>
                    <a:pt x="597535" y="250189"/>
                  </a:lnTo>
                  <a:lnTo>
                    <a:pt x="605534" y="249902"/>
                  </a:lnTo>
                  <a:lnTo>
                    <a:pt x="644878" y="234918"/>
                  </a:lnTo>
                  <a:lnTo>
                    <a:pt x="660051" y="213106"/>
                  </a:lnTo>
                  <a:lnTo>
                    <a:pt x="589661" y="213106"/>
                  </a:lnTo>
                  <a:lnTo>
                    <a:pt x="586740" y="211708"/>
                  </a:lnTo>
                  <a:lnTo>
                    <a:pt x="585470" y="208787"/>
                  </a:lnTo>
                  <a:lnTo>
                    <a:pt x="584073" y="205994"/>
                  </a:lnTo>
                  <a:lnTo>
                    <a:pt x="583438" y="197484"/>
                  </a:lnTo>
                  <a:lnTo>
                    <a:pt x="583474" y="53212"/>
                  </a:lnTo>
                  <a:lnTo>
                    <a:pt x="589915" y="37083"/>
                  </a:lnTo>
                  <a:lnTo>
                    <a:pt x="660120" y="37083"/>
                  </a:lnTo>
                  <a:lnTo>
                    <a:pt x="657098" y="30479"/>
                  </a:lnTo>
                  <a:lnTo>
                    <a:pt x="620450" y="3964"/>
                  </a:lnTo>
                  <a:lnTo>
                    <a:pt x="602734" y="448"/>
                  </a:lnTo>
                  <a:lnTo>
                    <a:pt x="593090" y="0"/>
                  </a:lnTo>
                  <a:close/>
                </a:path>
                <a:path w="665479" h="283845">
                  <a:moveTo>
                    <a:pt x="660120" y="37083"/>
                  </a:moveTo>
                  <a:lnTo>
                    <a:pt x="599059" y="37083"/>
                  </a:lnTo>
                  <a:lnTo>
                    <a:pt x="601852" y="38734"/>
                  </a:lnTo>
                  <a:lnTo>
                    <a:pt x="603123" y="41909"/>
                  </a:lnTo>
                  <a:lnTo>
                    <a:pt x="604393" y="45212"/>
                  </a:lnTo>
                  <a:lnTo>
                    <a:pt x="605027" y="53212"/>
                  </a:lnTo>
                  <a:lnTo>
                    <a:pt x="604989" y="197484"/>
                  </a:lnTo>
                  <a:lnTo>
                    <a:pt x="604266" y="204724"/>
                  </a:lnTo>
                  <a:lnTo>
                    <a:pt x="602869" y="208152"/>
                  </a:lnTo>
                  <a:lnTo>
                    <a:pt x="601472" y="211454"/>
                  </a:lnTo>
                  <a:lnTo>
                    <a:pt x="598551" y="213106"/>
                  </a:lnTo>
                  <a:lnTo>
                    <a:pt x="660051" y="213106"/>
                  </a:lnTo>
                  <a:lnTo>
                    <a:pt x="665044" y="170306"/>
                  </a:lnTo>
                  <a:lnTo>
                    <a:pt x="665099" y="86232"/>
                  </a:lnTo>
                  <a:lnTo>
                    <a:pt x="664932" y="73447"/>
                  </a:lnTo>
                  <a:lnTo>
                    <a:pt x="664432" y="62531"/>
                  </a:lnTo>
                  <a:lnTo>
                    <a:pt x="663607" y="53593"/>
                  </a:lnTo>
                  <a:lnTo>
                    <a:pt x="662431" y="46354"/>
                  </a:lnTo>
                  <a:lnTo>
                    <a:pt x="660526" y="37972"/>
                  </a:lnTo>
                  <a:lnTo>
                    <a:pt x="660120" y="37083"/>
                  </a:lnTo>
                  <a:close/>
                </a:path>
                <a:path w="665479" h="283845">
                  <a:moveTo>
                    <a:pt x="500252" y="4699"/>
                  </a:moveTo>
                  <a:lnTo>
                    <a:pt x="464820" y="4699"/>
                  </a:lnTo>
                  <a:lnTo>
                    <a:pt x="452175" y="18033"/>
                  </a:lnTo>
                  <a:lnTo>
                    <a:pt x="436911" y="28892"/>
                  </a:lnTo>
                  <a:lnTo>
                    <a:pt x="419028" y="37274"/>
                  </a:lnTo>
                  <a:lnTo>
                    <a:pt x="398525" y="43179"/>
                  </a:lnTo>
                  <a:lnTo>
                    <a:pt x="398525" y="71374"/>
                  </a:lnTo>
                  <a:lnTo>
                    <a:pt x="404495" y="71374"/>
                  </a:lnTo>
                  <a:lnTo>
                    <a:pt x="413970" y="71544"/>
                  </a:lnTo>
                  <a:lnTo>
                    <a:pt x="439981" y="103860"/>
                  </a:lnTo>
                  <a:lnTo>
                    <a:pt x="440054" y="245618"/>
                  </a:lnTo>
                  <a:lnTo>
                    <a:pt x="500252" y="245618"/>
                  </a:lnTo>
                  <a:lnTo>
                    <a:pt x="500252" y="4699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45068" y="4619498"/>
              <a:ext cx="142240" cy="250190"/>
            </a:xfrm>
            <a:custGeom>
              <a:avLst/>
              <a:gdLst/>
              <a:ahLst/>
              <a:cxnLst/>
              <a:rect l="l" t="t" r="r" b="b"/>
              <a:pathLst>
                <a:path w="142240" h="250189">
                  <a:moveTo>
                    <a:pt x="71247" y="37083"/>
                  </a:moveTo>
                  <a:lnTo>
                    <a:pt x="66675" y="37083"/>
                  </a:lnTo>
                  <a:lnTo>
                    <a:pt x="63753" y="38862"/>
                  </a:lnTo>
                  <a:lnTo>
                    <a:pt x="62356" y="42290"/>
                  </a:lnTo>
                  <a:lnTo>
                    <a:pt x="60959" y="45719"/>
                  </a:lnTo>
                  <a:lnTo>
                    <a:pt x="60198" y="53593"/>
                  </a:lnTo>
                  <a:lnTo>
                    <a:pt x="60198" y="65912"/>
                  </a:lnTo>
                  <a:lnTo>
                    <a:pt x="60198" y="183514"/>
                  </a:lnTo>
                  <a:lnTo>
                    <a:pt x="60198" y="197484"/>
                  </a:lnTo>
                  <a:lnTo>
                    <a:pt x="60832" y="205994"/>
                  </a:lnTo>
                  <a:lnTo>
                    <a:pt x="62229" y="208787"/>
                  </a:lnTo>
                  <a:lnTo>
                    <a:pt x="63500" y="211708"/>
                  </a:lnTo>
                  <a:lnTo>
                    <a:pt x="66421" y="213106"/>
                  </a:lnTo>
                  <a:lnTo>
                    <a:pt x="70865" y="213106"/>
                  </a:lnTo>
                  <a:lnTo>
                    <a:pt x="75310" y="213106"/>
                  </a:lnTo>
                  <a:lnTo>
                    <a:pt x="78231" y="211454"/>
                  </a:lnTo>
                  <a:lnTo>
                    <a:pt x="79628" y="208152"/>
                  </a:lnTo>
                  <a:lnTo>
                    <a:pt x="81025" y="204724"/>
                  </a:lnTo>
                  <a:lnTo>
                    <a:pt x="81787" y="197103"/>
                  </a:lnTo>
                  <a:lnTo>
                    <a:pt x="81787" y="185293"/>
                  </a:lnTo>
                  <a:lnTo>
                    <a:pt x="81787" y="65912"/>
                  </a:lnTo>
                  <a:lnTo>
                    <a:pt x="81787" y="53212"/>
                  </a:lnTo>
                  <a:lnTo>
                    <a:pt x="81152" y="45212"/>
                  </a:lnTo>
                  <a:lnTo>
                    <a:pt x="79882" y="41909"/>
                  </a:lnTo>
                  <a:lnTo>
                    <a:pt x="78612" y="38734"/>
                  </a:lnTo>
                  <a:lnTo>
                    <a:pt x="75819" y="37083"/>
                  </a:lnTo>
                  <a:lnTo>
                    <a:pt x="71247" y="37083"/>
                  </a:lnTo>
                  <a:close/>
                </a:path>
                <a:path w="142240" h="250189">
                  <a:moveTo>
                    <a:pt x="69850" y="0"/>
                  </a:moveTo>
                  <a:lnTo>
                    <a:pt x="112595" y="10606"/>
                  </a:lnTo>
                  <a:lnTo>
                    <a:pt x="139191" y="46354"/>
                  </a:lnTo>
                  <a:lnTo>
                    <a:pt x="141858" y="86232"/>
                  </a:lnTo>
                  <a:lnTo>
                    <a:pt x="141858" y="166624"/>
                  </a:lnTo>
                  <a:lnTo>
                    <a:pt x="138937" y="206501"/>
                  </a:lnTo>
                  <a:lnTo>
                    <a:pt x="116205" y="239204"/>
                  </a:lnTo>
                  <a:lnTo>
                    <a:pt x="74295" y="250189"/>
                  </a:lnTo>
                  <a:lnTo>
                    <a:pt x="63984" y="249880"/>
                  </a:lnTo>
                  <a:lnTo>
                    <a:pt x="25622" y="238871"/>
                  </a:lnTo>
                  <a:lnTo>
                    <a:pt x="3682" y="207390"/>
                  </a:lnTo>
                  <a:lnTo>
                    <a:pt x="0" y="170306"/>
                  </a:lnTo>
                  <a:lnTo>
                    <a:pt x="0" y="86232"/>
                  </a:lnTo>
                  <a:lnTo>
                    <a:pt x="3268" y="45781"/>
                  </a:lnTo>
                  <a:lnTo>
                    <a:pt x="28575" y="10032"/>
                  </a:lnTo>
                  <a:lnTo>
                    <a:pt x="69850" y="0"/>
                  </a:lnTo>
                  <a:close/>
                </a:path>
              </a:pathLst>
            </a:custGeom>
            <a:ln w="9144">
              <a:solidFill>
                <a:srgbClr val="001A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08369" y="5025262"/>
              <a:ext cx="1739900" cy="21374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41923" y="5349112"/>
              <a:ext cx="1284097" cy="29018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01167" y="103581"/>
              <a:ext cx="1064831" cy="63517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27075" y="129540"/>
              <a:ext cx="967740" cy="53797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313687" y="5867399"/>
              <a:ext cx="6696329" cy="7511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384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MT</vt:lpstr>
      <vt:lpstr>Calibri</vt:lpstr>
      <vt:lpstr>Franklin Gothic Medium</vt:lpstr>
      <vt:lpstr>Impact</vt:lpstr>
      <vt:lpstr>Microsoft Sans Serif</vt:lpstr>
      <vt:lpstr>Times New Roman</vt:lpstr>
      <vt:lpstr>Trebuchet MS</vt:lpstr>
      <vt:lpstr>Wingdings</vt:lpstr>
      <vt:lpstr>Office Theme</vt:lpstr>
      <vt:lpstr>Презентация PowerPoint</vt:lpstr>
      <vt:lpstr>«Опьянение – добровольное сумасшествие» (Аристотель, древнегреческий философ)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«Закладчик»:</vt:lpstr>
      <vt:lpstr>Уголовная ответственность за склонение к потреблению наркотиков (ст. 230 УК РФ)</vt:lpstr>
      <vt:lpstr>К подросткам, совершившим преступления с наркотиками, могут быть применены: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</dc:creator>
  <cp:lastModifiedBy>ukot</cp:lastModifiedBy>
  <cp:revision>1</cp:revision>
  <dcterms:created xsi:type="dcterms:W3CDTF">2025-12-23T06:49:12Z</dcterms:created>
  <dcterms:modified xsi:type="dcterms:W3CDTF">2025-12-23T05:51:34Z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2025-12-23T00:00:00Z</vt:filetime>
  </property>
  <property fmtid="{D5CDD505-2E9C-101B-9397-08002B2CF9AE}" pid="5" name="Producer">
    <vt:lpwstr>Microsoft® PowerPoint® 2016</vt:lpwstr>
  </property>
</Properties>
</file>